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03"/>
  </p:notesMasterIdLst>
  <p:sldIdLst>
    <p:sldId id="425" r:id="rId5"/>
    <p:sldId id="490" r:id="rId6"/>
    <p:sldId id="1124" r:id="rId7"/>
    <p:sldId id="903" r:id="rId8"/>
    <p:sldId id="1064" r:id="rId9"/>
    <p:sldId id="486" r:id="rId10"/>
    <p:sldId id="489" r:id="rId11"/>
    <p:sldId id="814" r:id="rId12"/>
    <p:sldId id="908" r:id="rId13"/>
    <p:sldId id="1125" r:id="rId14"/>
    <p:sldId id="1126" r:id="rId15"/>
    <p:sldId id="1127" r:id="rId16"/>
    <p:sldId id="1128" r:id="rId17"/>
    <p:sldId id="1129" r:id="rId18"/>
    <p:sldId id="1152" r:id="rId19"/>
    <p:sldId id="1155" r:id="rId20"/>
    <p:sldId id="1153" r:id="rId21"/>
    <p:sldId id="1164" r:id="rId22"/>
    <p:sldId id="1154" r:id="rId23"/>
    <p:sldId id="824" r:id="rId24"/>
    <p:sldId id="542" r:id="rId25"/>
    <p:sldId id="920" r:id="rId26"/>
    <p:sldId id="940" r:id="rId27"/>
    <p:sldId id="588" r:id="rId28"/>
    <p:sldId id="1130" r:id="rId29"/>
    <p:sldId id="589" r:id="rId30"/>
    <p:sldId id="1131" r:id="rId31"/>
    <p:sldId id="1132" r:id="rId32"/>
    <p:sldId id="552" r:id="rId33"/>
    <p:sldId id="833" r:id="rId34"/>
    <p:sldId id="1133" r:id="rId35"/>
    <p:sldId id="959" r:id="rId36"/>
    <p:sldId id="1053" r:id="rId37"/>
    <p:sldId id="862" r:id="rId38"/>
    <p:sldId id="980" r:id="rId39"/>
    <p:sldId id="1056" r:id="rId40"/>
    <p:sldId id="1069" r:id="rId41"/>
    <p:sldId id="1057" r:id="rId42"/>
    <p:sldId id="1084" r:id="rId43"/>
    <p:sldId id="1059" r:id="rId44"/>
    <p:sldId id="1085" r:id="rId45"/>
    <p:sldId id="1134" r:id="rId46"/>
    <p:sldId id="1087" r:id="rId47"/>
    <p:sldId id="1135" r:id="rId48"/>
    <p:sldId id="1136" r:id="rId49"/>
    <p:sldId id="1137" r:id="rId50"/>
    <p:sldId id="1156" r:id="rId51"/>
    <p:sldId id="1165" r:id="rId52"/>
    <p:sldId id="1166" r:id="rId53"/>
    <p:sldId id="1168" r:id="rId54"/>
    <p:sldId id="1157" r:id="rId55"/>
    <p:sldId id="1158" r:id="rId56"/>
    <p:sldId id="1169" r:id="rId57"/>
    <p:sldId id="1170" r:id="rId58"/>
    <p:sldId id="1171" r:id="rId59"/>
    <p:sldId id="1159" r:id="rId60"/>
    <p:sldId id="1160" r:id="rId61"/>
    <p:sldId id="1173" r:id="rId62"/>
    <p:sldId id="1161" r:id="rId63"/>
    <p:sldId id="1162" r:id="rId64"/>
    <p:sldId id="1172" r:id="rId65"/>
    <p:sldId id="1167" r:id="rId66"/>
    <p:sldId id="1163" r:id="rId67"/>
    <p:sldId id="1174" r:id="rId68"/>
    <p:sldId id="1086" r:id="rId69"/>
    <p:sldId id="1088" r:id="rId70"/>
    <p:sldId id="1090" r:id="rId71"/>
    <p:sldId id="1138" r:id="rId72"/>
    <p:sldId id="1091" r:id="rId73"/>
    <p:sldId id="1092" r:id="rId74"/>
    <p:sldId id="1097" r:id="rId75"/>
    <p:sldId id="1139" r:id="rId76"/>
    <p:sldId id="1175" r:id="rId77"/>
    <p:sldId id="1098" r:id="rId78"/>
    <p:sldId id="1150" r:id="rId79"/>
    <p:sldId id="1151" r:id="rId80"/>
    <p:sldId id="1140" r:id="rId81"/>
    <p:sldId id="1141" r:id="rId82"/>
    <p:sldId id="1106" r:id="rId83"/>
    <p:sldId id="1108" r:id="rId84"/>
    <p:sldId id="1109" r:id="rId85"/>
    <p:sldId id="1142" r:id="rId86"/>
    <p:sldId id="1143" r:id="rId87"/>
    <p:sldId id="1110" r:id="rId88"/>
    <p:sldId id="1144" r:id="rId89"/>
    <p:sldId id="1111" r:id="rId90"/>
    <p:sldId id="1112" r:id="rId91"/>
    <p:sldId id="1113" r:id="rId92"/>
    <p:sldId id="1120" r:id="rId93"/>
    <p:sldId id="1122" r:id="rId94"/>
    <p:sldId id="1145" r:id="rId95"/>
    <p:sldId id="1146" r:id="rId96"/>
    <p:sldId id="1121" r:id="rId97"/>
    <p:sldId id="506" r:id="rId98"/>
    <p:sldId id="507" r:id="rId99"/>
    <p:sldId id="1147" r:id="rId100"/>
    <p:sldId id="1149" r:id="rId101"/>
    <p:sldId id="1148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1124"/>
            <p14:sldId id="903"/>
            <p14:sldId id="1064"/>
            <p14:sldId id="486"/>
            <p14:sldId id="489"/>
            <p14:sldId id="814"/>
            <p14:sldId id="908"/>
            <p14:sldId id="1125"/>
            <p14:sldId id="1126"/>
            <p14:sldId id="1127"/>
            <p14:sldId id="1128"/>
            <p14:sldId id="1129"/>
            <p14:sldId id="1152"/>
            <p14:sldId id="1155"/>
            <p14:sldId id="1153"/>
            <p14:sldId id="1164"/>
            <p14:sldId id="1154"/>
            <p14:sldId id="824"/>
            <p14:sldId id="542"/>
            <p14:sldId id="920"/>
            <p14:sldId id="940"/>
            <p14:sldId id="588"/>
            <p14:sldId id="1130"/>
            <p14:sldId id="589"/>
            <p14:sldId id="1131"/>
            <p14:sldId id="1132"/>
            <p14:sldId id="552"/>
            <p14:sldId id="833"/>
            <p14:sldId id="1133"/>
            <p14:sldId id="959"/>
            <p14:sldId id="1053"/>
            <p14:sldId id="862"/>
            <p14:sldId id="980"/>
            <p14:sldId id="1056"/>
            <p14:sldId id="1069"/>
            <p14:sldId id="1057"/>
            <p14:sldId id="1084"/>
            <p14:sldId id="1059"/>
            <p14:sldId id="1085"/>
            <p14:sldId id="1134"/>
            <p14:sldId id="1087"/>
            <p14:sldId id="1135"/>
            <p14:sldId id="1136"/>
            <p14:sldId id="1137"/>
            <p14:sldId id="1156"/>
            <p14:sldId id="1165"/>
            <p14:sldId id="1166"/>
            <p14:sldId id="1168"/>
            <p14:sldId id="1157"/>
            <p14:sldId id="1158"/>
            <p14:sldId id="1169"/>
            <p14:sldId id="1170"/>
            <p14:sldId id="1171"/>
            <p14:sldId id="1159"/>
            <p14:sldId id="1160"/>
            <p14:sldId id="1173"/>
            <p14:sldId id="1161"/>
            <p14:sldId id="1162"/>
            <p14:sldId id="1172"/>
            <p14:sldId id="1167"/>
            <p14:sldId id="1163"/>
            <p14:sldId id="1174"/>
            <p14:sldId id="1086"/>
            <p14:sldId id="1088"/>
            <p14:sldId id="1090"/>
            <p14:sldId id="1138"/>
            <p14:sldId id="1091"/>
            <p14:sldId id="1092"/>
            <p14:sldId id="1097"/>
            <p14:sldId id="1139"/>
            <p14:sldId id="1175"/>
            <p14:sldId id="1098"/>
            <p14:sldId id="1150"/>
            <p14:sldId id="1151"/>
            <p14:sldId id="1140"/>
            <p14:sldId id="1141"/>
            <p14:sldId id="1106"/>
            <p14:sldId id="1108"/>
            <p14:sldId id="1109"/>
            <p14:sldId id="1142"/>
            <p14:sldId id="1143"/>
            <p14:sldId id="1110"/>
            <p14:sldId id="1144"/>
            <p14:sldId id="1111"/>
            <p14:sldId id="1112"/>
            <p14:sldId id="1113"/>
            <p14:sldId id="1120"/>
            <p14:sldId id="1122"/>
            <p14:sldId id="1145"/>
            <p14:sldId id="1146"/>
            <p14:sldId id="1121"/>
            <p14:sldId id="506"/>
            <p14:sldId id="507"/>
            <p14:sldId id="1147"/>
            <p14:sldId id="1149"/>
            <p14:sldId id="11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E397E05-3A65-D92B-D535-2E1910C8660D}" name="Diane Panopio" initials="DP" userId="S::diane@compliantlearningresources.com.au::efd400e1-d7ff-49b4-9825-8c2347ccb731" providerId="AD"/>
  <p188:author id="{C7F18829-0F17-D8BF-F72C-EC2ECBE35D79}" name="Ayan Daluz" initials="AD" userId="S::ariadne@compliantlearningresources.com.au::befa8149-c6af-46c9-b27d-15d84abc302f" providerId="AD"/>
  <p188:author id="{92FA6577-88E1-AA2F-4FDD-9DABA9659E1B}" name="Lei San Agustin" initials="LSA" userId="S::lei@compliantlearningresources.com.au::d8299a59-9786-404a-a65b-a702bd7a1468" providerId="AD"/>
  <p188:author id="{4F97E8CB-7481-22AF-9758-DABEB0E5C7B6}" name="Josef Rodis" initials="JR" userId="S::josef.r@trainingresourcesgroup.com.au::4c2fe6b2-b78e-4fe9-8472-2d564a269380" providerId="AD"/>
  <p188:author id="{4B2762D6-31CC-D221-1B30-10F27CF1E402}" name="Van Matibag" initials="VM" userId="S::van.m@trainingresourcesgroup.com.au::07d0c1fc-094e-4961-88da-74bc435cf26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mina Anne Alfaro" initials="KAA" lastIdx="11" clrIdx="0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  <p:cmAuthor id="2" name="Dell" initials="D" lastIdx="11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ECED34-9945-44E9-B11D-7B912FA78CD8}" v="1" dt="2023-04-14T06:28:45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7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6/11/relationships/changesInfo" Target="changesInfos/changesInfo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e Panopio" userId="efd400e1-d7ff-49b4-9825-8c2347ccb731" providerId="ADAL" clId="{9F27DA2E-A191-48FB-8F00-8AF37D552960}"/>
    <pc:docChg chg="custSel addSld delSld modSld">
      <pc:chgData name="Diane Panopio" userId="efd400e1-d7ff-49b4-9825-8c2347ccb731" providerId="ADAL" clId="{9F27DA2E-A191-48FB-8F00-8AF37D552960}" dt="2022-12-23T07:30:18.432" v="108"/>
      <pc:docMkLst>
        <pc:docMk/>
      </pc:docMkLst>
      <pc:sldChg chg="modSp mod">
        <pc:chgData name="Diane Panopio" userId="efd400e1-d7ff-49b4-9825-8c2347ccb731" providerId="ADAL" clId="{9F27DA2E-A191-48FB-8F00-8AF37D552960}" dt="2022-12-23T06:08:44.730" v="2" actId="255"/>
        <pc:sldMkLst>
          <pc:docMk/>
          <pc:sldMk cId="2474872708" sldId="486"/>
        </pc:sldMkLst>
        <pc:spChg chg="mod">
          <ac:chgData name="Diane Panopio" userId="efd400e1-d7ff-49b4-9825-8c2347ccb731" providerId="ADAL" clId="{9F27DA2E-A191-48FB-8F00-8AF37D552960}" dt="2022-12-23T06:08:44.730" v="2" actId="255"/>
          <ac:spMkLst>
            <pc:docMk/>
            <pc:sldMk cId="2474872708" sldId="486"/>
            <ac:spMk id="7" creationId="{DAA945A5-8FEA-4C12-8848-FA2AE3698B17}"/>
          </ac:spMkLst>
        </pc:spChg>
      </pc:sldChg>
      <pc:sldChg chg="addSp delSp modSp mod">
        <pc:chgData name="Diane Panopio" userId="efd400e1-d7ff-49b4-9825-8c2347ccb731" providerId="ADAL" clId="{9F27DA2E-A191-48FB-8F00-8AF37D552960}" dt="2022-12-23T06:08:38.209" v="1" actId="478"/>
        <pc:sldMkLst>
          <pc:docMk/>
          <pc:sldMk cId="3894788654" sldId="489"/>
        </pc:sldMkLst>
        <pc:spChg chg="del">
          <ac:chgData name="Diane Panopio" userId="efd400e1-d7ff-49b4-9825-8c2347ccb731" providerId="ADAL" clId="{9F27DA2E-A191-48FB-8F00-8AF37D552960}" dt="2022-12-23T06:08:37.417" v="0" actId="478"/>
          <ac:spMkLst>
            <pc:docMk/>
            <pc:sldMk cId="3894788654" sldId="489"/>
            <ac:spMk id="2" creationId="{70AB3EF6-BB7D-4D73-9C21-731770A78952}"/>
          </ac:spMkLst>
        </pc:spChg>
        <pc:spChg chg="add del mod">
          <ac:chgData name="Diane Panopio" userId="efd400e1-d7ff-49b4-9825-8c2347ccb731" providerId="ADAL" clId="{9F27DA2E-A191-48FB-8F00-8AF37D552960}" dt="2022-12-23T06:08:38.209" v="1" actId="478"/>
          <ac:spMkLst>
            <pc:docMk/>
            <pc:sldMk cId="3894788654" sldId="489"/>
            <ac:spMk id="5" creationId="{E398A7DA-3235-B71E-EE83-F0A511DC08B3}"/>
          </ac:spMkLst>
        </pc:spChg>
      </pc:sldChg>
      <pc:sldChg chg="addSp delSp modSp mod">
        <pc:chgData name="Diane Panopio" userId="efd400e1-d7ff-49b4-9825-8c2347ccb731" providerId="ADAL" clId="{9F27DA2E-A191-48FB-8F00-8AF37D552960}" dt="2022-12-23T06:33:02.597" v="89" actId="478"/>
        <pc:sldMkLst>
          <pc:docMk/>
          <pc:sldMk cId="2223673251" sldId="833"/>
        </pc:sldMkLst>
        <pc:spChg chg="add del mod">
          <ac:chgData name="Diane Panopio" userId="efd400e1-d7ff-49b4-9825-8c2347ccb731" providerId="ADAL" clId="{9F27DA2E-A191-48FB-8F00-8AF37D552960}" dt="2022-12-23T06:33:02.597" v="89" actId="478"/>
          <ac:spMkLst>
            <pc:docMk/>
            <pc:sldMk cId="2223673251" sldId="833"/>
            <ac:spMk id="3" creationId="{92E2C12D-D532-8A92-88E8-EE34265898F8}"/>
          </ac:spMkLst>
        </pc:spChg>
        <pc:spChg chg="del">
          <ac:chgData name="Diane Panopio" userId="efd400e1-d7ff-49b4-9825-8c2347ccb731" providerId="ADAL" clId="{9F27DA2E-A191-48FB-8F00-8AF37D552960}" dt="2022-12-23T06:33:01.136" v="88" actId="478"/>
          <ac:spMkLst>
            <pc:docMk/>
            <pc:sldMk cId="2223673251" sldId="833"/>
            <ac:spMk id="12" creationId="{70AB3EF6-BB7D-4D73-9C21-731770A78952}"/>
          </ac:spMkLst>
        </pc:spChg>
      </pc:sldChg>
      <pc:sldChg chg="addSp delSp modSp mod">
        <pc:chgData name="Diane Panopio" userId="efd400e1-d7ff-49b4-9825-8c2347ccb731" providerId="ADAL" clId="{9F27DA2E-A191-48FB-8F00-8AF37D552960}" dt="2022-12-23T06:25:18.592" v="87" actId="478"/>
        <pc:sldMkLst>
          <pc:docMk/>
          <pc:sldMk cId="3620894582" sldId="920"/>
        </pc:sldMkLst>
        <pc:spChg chg="add del mod">
          <ac:chgData name="Diane Panopio" userId="efd400e1-d7ff-49b4-9825-8c2347ccb731" providerId="ADAL" clId="{9F27DA2E-A191-48FB-8F00-8AF37D552960}" dt="2022-12-23T06:25:18.592" v="87" actId="478"/>
          <ac:spMkLst>
            <pc:docMk/>
            <pc:sldMk cId="3620894582" sldId="920"/>
            <ac:spMk id="3" creationId="{DEBE72A6-66A1-4655-454A-F52942E1D712}"/>
          </ac:spMkLst>
        </pc:spChg>
        <pc:spChg chg="del">
          <ac:chgData name="Diane Panopio" userId="efd400e1-d7ff-49b4-9825-8c2347ccb731" providerId="ADAL" clId="{9F27DA2E-A191-48FB-8F00-8AF37D552960}" dt="2022-12-23T06:25:16.324" v="86" actId="478"/>
          <ac:spMkLst>
            <pc:docMk/>
            <pc:sldMk cId="3620894582" sldId="920"/>
            <ac:spMk id="12" creationId="{70AB3EF6-BB7D-4D73-9C21-731770A78952}"/>
          </ac:spMkLst>
        </pc:spChg>
      </pc:sldChg>
      <pc:sldChg chg="addSp delSp modSp mod">
        <pc:chgData name="Diane Panopio" userId="efd400e1-d7ff-49b4-9825-8c2347ccb731" providerId="ADAL" clId="{9F27DA2E-A191-48FB-8F00-8AF37D552960}" dt="2022-12-23T06:33:42.012" v="92" actId="478"/>
        <pc:sldMkLst>
          <pc:docMk/>
          <pc:sldMk cId="1900475073" sldId="980"/>
        </pc:sldMkLst>
        <pc:spChg chg="add del mod">
          <ac:chgData name="Diane Panopio" userId="efd400e1-d7ff-49b4-9825-8c2347ccb731" providerId="ADAL" clId="{9F27DA2E-A191-48FB-8F00-8AF37D552960}" dt="2022-12-23T06:33:42.012" v="92" actId="478"/>
          <ac:spMkLst>
            <pc:docMk/>
            <pc:sldMk cId="1900475073" sldId="980"/>
            <ac:spMk id="3" creationId="{2E05BF0B-CEFC-A919-D34A-CEC76ABBC231}"/>
          </ac:spMkLst>
        </pc:spChg>
        <pc:spChg chg="del mod">
          <ac:chgData name="Diane Panopio" userId="efd400e1-d7ff-49b4-9825-8c2347ccb731" providerId="ADAL" clId="{9F27DA2E-A191-48FB-8F00-8AF37D552960}" dt="2022-12-23T06:33:41.425" v="91" actId="478"/>
          <ac:spMkLst>
            <pc:docMk/>
            <pc:sldMk cId="1900475073" sldId="980"/>
            <ac:spMk id="12" creationId="{70AB3EF6-BB7D-4D73-9C21-731770A78952}"/>
          </ac:spMkLst>
        </pc:spChg>
      </pc:sldChg>
      <pc:sldChg chg="addSp delSp modSp mod">
        <pc:chgData name="Diane Panopio" userId="efd400e1-d7ff-49b4-9825-8c2347ccb731" providerId="ADAL" clId="{9F27DA2E-A191-48FB-8F00-8AF37D552960}" dt="2022-12-23T07:10:06.532" v="98" actId="478"/>
        <pc:sldMkLst>
          <pc:docMk/>
          <pc:sldMk cId="2423407080" sldId="1088"/>
        </pc:sldMkLst>
        <pc:spChg chg="add del mod">
          <ac:chgData name="Diane Panopio" userId="efd400e1-d7ff-49b4-9825-8c2347ccb731" providerId="ADAL" clId="{9F27DA2E-A191-48FB-8F00-8AF37D552960}" dt="2022-12-23T07:10:06.532" v="98" actId="478"/>
          <ac:spMkLst>
            <pc:docMk/>
            <pc:sldMk cId="2423407080" sldId="1088"/>
            <ac:spMk id="3" creationId="{C55A53E6-6BA8-DCA2-31B6-AE20CAD16B5D}"/>
          </ac:spMkLst>
        </pc:spChg>
        <pc:spChg chg="del">
          <ac:chgData name="Diane Panopio" userId="efd400e1-d7ff-49b4-9825-8c2347ccb731" providerId="ADAL" clId="{9F27DA2E-A191-48FB-8F00-8AF37D552960}" dt="2022-12-23T07:10:04.882" v="97" actId="478"/>
          <ac:spMkLst>
            <pc:docMk/>
            <pc:sldMk cId="2423407080" sldId="1088"/>
            <ac:spMk id="12" creationId="{70AB3EF6-BB7D-4D73-9C21-731770A78952}"/>
          </ac:spMkLst>
        </pc:spChg>
      </pc:sldChg>
      <pc:sldChg chg="addSp delSp modSp mod">
        <pc:chgData name="Diane Panopio" userId="efd400e1-d7ff-49b4-9825-8c2347ccb731" providerId="ADAL" clId="{9F27DA2E-A191-48FB-8F00-8AF37D552960}" dt="2022-12-23T07:22:51.960" v="103" actId="478"/>
        <pc:sldMkLst>
          <pc:docMk/>
          <pc:sldMk cId="4228961576" sldId="1109"/>
        </pc:sldMkLst>
        <pc:spChg chg="add del mod">
          <ac:chgData name="Diane Panopio" userId="efd400e1-d7ff-49b4-9825-8c2347ccb731" providerId="ADAL" clId="{9F27DA2E-A191-48FB-8F00-8AF37D552960}" dt="2022-12-23T07:22:51.960" v="103" actId="478"/>
          <ac:spMkLst>
            <pc:docMk/>
            <pc:sldMk cId="4228961576" sldId="1109"/>
            <ac:spMk id="3" creationId="{5FCA6A52-951A-C103-9EB8-00239D66F757}"/>
          </ac:spMkLst>
        </pc:spChg>
        <pc:spChg chg="del">
          <ac:chgData name="Diane Panopio" userId="efd400e1-d7ff-49b4-9825-8c2347ccb731" providerId="ADAL" clId="{9F27DA2E-A191-48FB-8F00-8AF37D552960}" dt="2022-12-23T07:22:51.625" v="102" actId="478"/>
          <ac:spMkLst>
            <pc:docMk/>
            <pc:sldMk cId="4228961576" sldId="1109"/>
            <ac:spMk id="12" creationId="{70AB3EF6-BB7D-4D73-9C21-731770A78952}"/>
          </ac:spMkLst>
        </pc:spChg>
      </pc:sldChg>
      <pc:sldChg chg="addSp delSp modSp mod">
        <pc:chgData name="Diane Panopio" userId="efd400e1-d7ff-49b4-9825-8c2347ccb731" providerId="ADAL" clId="{9F27DA2E-A191-48FB-8F00-8AF37D552960}" dt="2022-12-23T07:23:18.858" v="105" actId="478"/>
        <pc:sldMkLst>
          <pc:docMk/>
          <pc:sldMk cId="1958335323" sldId="1113"/>
        </pc:sldMkLst>
        <pc:spChg chg="add del mod">
          <ac:chgData name="Diane Panopio" userId="efd400e1-d7ff-49b4-9825-8c2347ccb731" providerId="ADAL" clId="{9F27DA2E-A191-48FB-8F00-8AF37D552960}" dt="2022-12-23T07:23:18.858" v="105" actId="478"/>
          <ac:spMkLst>
            <pc:docMk/>
            <pc:sldMk cId="1958335323" sldId="1113"/>
            <ac:spMk id="3" creationId="{0CD0667E-F573-72DD-1EAA-0452B5D0FF67}"/>
          </ac:spMkLst>
        </pc:spChg>
        <pc:spChg chg="del">
          <ac:chgData name="Diane Panopio" userId="efd400e1-d7ff-49b4-9825-8c2347ccb731" providerId="ADAL" clId="{9F27DA2E-A191-48FB-8F00-8AF37D552960}" dt="2022-12-23T07:23:18.488" v="104" actId="478"/>
          <ac:spMkLst>
            <pc:docMk/>
            <pc:sldMk cId="1958335323" sldId="1113"/>
            <ac:spMk id="12" creationId="{70AB3EF6-BB7D-4D73-9C21-731770A78952}"/>
          </ac:spMkLst>
        </pc:spChg>
      </pc:sldChg>
      <pc:sldChg chg="addCm modCm">
        <pc:chgData name="Diane Panopio" userId="efd400e1-d7ff-49b4-9825-8c2347ccb731" providerId="ADAL" clId="{9F27DA2E-A191-48FB-8F00-8AF37D552960}" dt="2022-12-23T07:14:23.059" v="101"/>
        <pc:sldMkLst>
          <pc:docMk/>
          <pc:sldMk cId="1300245250" sldId="1139"/>
        </pc:sldMkLst>
      </pc:sldChg>
      <pc:sldChg chg="addCm modCm">
        <pc:chgData name="Diane Panopio" userId="efd400e1-d7ff-49b4-9825-8c2347ccb731" providerId="ADAL" clId="{9F27DA2E-A191-48FB-8F00-8AF37D552960}" dt="2022-12-23T07:27:41.131" v="107"/>
        <pc:sldMkLst>
          <pc:docMk/>
          <pc:sldMk cId="4048920208" sldId="1157"/>
        </pc:sldMkLst>
      </pc:sldChg>
      <pc:sldChg chg="addCm">
        <pc:chgData name="Diane Panopio" userId="efd400e1-d7ff-49b4-9825-8c2347ccb731" providerId="ADAL" clId="{9F27DA2E-A191-48FB-8F00-8AF37D552960}" dt="2022-12-23T07:30:18.432" v="108"/>
        <pc:sldMkLst>
          <pc:docMk/>
          <pc:sldMk cId="3481397020" sldId="1158"/>
        </pc:sldMkLst>
      </pc:sldChg>
      <pc:sldChg chg="addCm modCm">
        <pc:chgData name="Diane Panopio" userId="efd400e1-d7ff-49b4-9825-8c2347ccb731" providerId="ADAL" clId="{9F27DA2E-A191-48FB-8F00-8AF37D552960}" dt="2022-12-23T07:09:39.514" v="96"/>
        <pc:sldMkLst>
          <pc:docMk/>
          <pc:sldMk cId="2379079947" sldId="1162"/>
        </pc:sldMkLst>
      </pc:sldChg>
      <pc:sldChg chg="delSp modSp add mod">
        <pc:chgData name="Diane Panopio" userId="efd400e1-d7ff-49b4-9825-8c2347ccb731" providerId="ADAL" clId="{9F27DA2E-A191-48FB-8F00-8AF37D552960}" dt="2022-12-23T06:12:25.641" v="85" actId="113"/>
        <pc:sldMkLst>
          <pc:docMk/>
          <pc:sldMk cId="126173442" sldId="1164"/>
        </pc:sldMkLst>
        <pc:spChg chg="mod">
          <ac:chgData name="Diane Panopio" userId="efd400e1-d7ff-49b4-9825-8c2347ccb731" providerId="ADAL" clId="{9F27DA2E-A191-48FB-8F00-8AF37D552960}" dt="2022-12-23T06:12:25.641" v="85" actId="113"/>
          <ac:spMkLst>
            <pc:docMk/>
            <pc:sldMk cId="126173442" sldId="1164"/>
            <ac:spMk id="21" creationId="{042D9E7B-D1BB-4A59-8D12-11E6C2FA55AC}"/>
          </ac:spMkLst>
        </pc:spChg>
        <pc:graphicFrameChg chg="del">
          <ac:chgData name="Diane Panopio" userId="efd400e1-d7ff-49b4-9825-8c2347ccb731" providerId="ADAL" clId="{9F27DA2E-A191-48FB-8F00-8AF37D552960}" dt="2022-12-23T06:11:43.454" v="66" actId="478"/>
          <ac:graphicFrameMkLst>
            <pc:docMk/>
            <pc:sldMk cId="126173442" sldId="1164"/>
            <ac:graphicFrameMk id="2" creationId="{0E0350E7-4514-D2DF-E5B3-DB994AD20A5A}"/>
          </ac:graphicFrameMkLst>
        </pc:graphicFrameChg>
      </pc:sldChg>
      <pc:sldChg chg="add del">
        <pc:chgData name="Diane Panopio" userId="efd400e1-d7ff-49b4-9825-8c2347ccb731" providerId="ADAL" clId="{9F27DA2E-A191-48FB-8F00-8AF37D552960}" dt="2022-12-23T07:06:43.143" v="94"/>
        <pc:sldMkLst>
          <pc:docMk/>
          <pc:sldMk cId="2249040424" sldId="1165"/>
        </pc:sldMkLst>
      </pc:sldChg>
    </pc:docChg>
  </pc:docChgLst>
  <pc:docChgLst>
    <pc:chgData name="Van Matibag" userId="07d0c1fc-094e-4961-88da-74bc435cf26d" providerId="ADAL" clId="{CB8E7DB9-DEEE-418C-AEBA-1EE8B1661B59}"/>
    <pc:docChg chg="undo custSel addSld modSld sldOrd modSection">
      <pc:chgData name="Van Matibag" userId="07d0c1fc-094e-4961-88da-74bc435cf26d" providerId="ADAL" clId="{CB8E7DB9-DEEE-418C-AEBA-1EE8B1661B59}" dt="2022-12-20T07:16:57.176" v="1609"/>
      <pc:docMkLst>
        <pc:docMk/>
      </pc:docMkLst>
      <pc:sldChg chg="addSp delSp modSp mod addCm">
        <pc:chgData name="Van Matibag" userId="07d0c1fc-094e-4961-88da-74bc435cf26d" providerId="ADAL" clId="{CB8E7DB9-DEEE-418C-AEBA-1EE8B1661B59}" dt="2022-12-20T03:12:26.412" v="15"/>
        <pc:sldMkLst>
          <pc:docMk/>
          <pc:sldMk cId="839291753" sldId="908"/>
        </pc:sldMkLst>
        <pc:graphicFrameChg chg="add mod modGraphic">
          <ac:chgData name="Van Matibag" userId="07d0c1fc-094e-4961-88da-74bc435cf26d" providerId="ADAL" clId="{CB8E7DB9-DEEE-418C-AEBA-1EE8B1661B59}" dt="2022-12-20T03:11:24.752" v="14" actId="255"/>
          <ac:graphicFrameMkLst>
            <pc:docMk/>
            <pc:sldMk cId="839291753" sldId="908"/>
            <ac:graphicFrameMk id="2" creationId="{920475B8-5B31-4664-3F4F-4F176E1865D7}"/>
          </ac:graphicFrameMkLst>
        </pc:graphicFrameChg>
        <pc:graphicFrameChg chg="del">
          <ac:chgData name="Van Matibag" userId="07d0c1fc-094e-4961-88da-74bc435cf26d" providerId="ADAL" clId="{CB8E7DB9-DEEE-418C-AEBA-1EE8B1661B59}" dt="2022-12-20T03:10:04.388" v="0" actId="478"/>
          <ac:graphicFrameMkLst>
            <pc:docMk/>
            <pc:sldMk cId="839291753" sldId="908"/>
            <ac:graphicFrameMk id="8" creationId="{50C824DB-B3D9-44DB-9456-7C0F00C8AD7E}"/>
          </ac:graphicFrameMkLst>
        </pc:graphicFrameChg>
      </pc:sldChg>
      <pc:sldChg chg="addSp modSp add mod addCm">
        <pc:chgData name="Van Matibag" userId="07d0c1fc-094e-4961-88da-74bc435cf26d" providerId="ADAL" clId="{CB8E7DB9-DEEE-418C-AEBA-1EE8B1661B59}" dt="2022-12-20T04:14:16.955" v="753"/>
        <pc:sldMkLst>
          <pc:docMk/>
          <pc:sldMk cId="2728257813" sldId="1152"/>
        </pc:sldMkLst>
        <pc:spChg chg="mod">
          <ac:chgData name="Van Matibag" userId="07d0c1fc-094e-4961-88da-74bc435cf26d" providerId="ADAL" clId="{CB8E7DB9-DEEE-418C-AEBA-1EE8B1661B59}" dt="2022-12-20T04:02:36.196" v="681" actId="14100"/>
          <ac:spMkLst>
            <pc:docMk/>
            <pc:sldMk cId="2728257813" sldId="1152"/>
            <ac:spMk id="21" creationId="{042D9E7B-D1BB-4A59-8D12-11E6C2FA55AC}"/>
          </ac:spMkLst>
        </pc:spChg>
        <pc:graphicFrameChg chg="add mod modGraphic">
          <ac:chgData name="Van Matibag" userId="07d0c1fc-094e-4961-88da-74bc435cf26d" providerId="ADAL" clId="{CB8E7DB9-DEEE-418C-AEBA-1EE8B1661B59}" dt="2022-12-20T04:08:23.254" v="711" actId="12269"/>
          <ac:graphicFrameMkLst>
            <pc:docMk/>
            <pc:sldMk cId="2728257813" sldId="1152"/>
            <ac:graphicFrameMk id="2" creationId="{CCC6CA26-72E5-6710-6C13-35C3B0752494}"/>
          </ac:graphicFrameMkLst>
        </pc:graphicFrameChg>
      </pc:sldChg>
      <pc:sldChg chg="addSp modSp add mod ord">
        <pc:chgData name="Van Matibag" userId="07d0c1fc-094e-4961-88da-74bc435cf26d" providerId="ADAL" clId="{CB8E7DB9-DEEE-418C-AEBA-1EE8B1661B59}" dt="2022-12-20T04:08:44.119" v="714" actId="12269"/>
        <pc:sldMkLst>
          <pc:docMk/>
          <pc:sldMk cId="4279558622" sldId="1153"/>
        </pc:sldMkLst>
        <pc:spChg chg="mod">
          <ac:chgData name="Van Matibag" userId="07d0c1fc-094e-4961-88da-74bc435cf26d" providerId="ADAL" clId="{CB8E7DB9-DEEE-418C-AEBA-1EE8B1661B59}" dt="2022-12-20T04:00:37.994" v="665" actId="20577"/>
          <ac:spMkLst>
            <pc:docMk/>
            <pc:sldMk cId="4279558622" sldId="1153"/>
            <ac:spMk id="21" creationId="{042D9E7B-D1BB-4A59-8D12-11E6C2FA55AC}"/>
          </ac:spMkLst>
        </pc:spChg>
        <pc:graphicFrameChg chg="add mod modGraphic">
          <ac:chgData name="Van Matibag" userId="07d0c1fc-094e-4961-88da-74bc435cf26d" providerId="ADAL" clId="{CB8E7DB9-DEEE-418C-AEBA-1EE8B1661B59}" dt="2022-12-20T04:08:44.119" v="714" actId="12269"/>
          <ac:graphicFrameMkLst>
            <pc:docMk/>
            <pc:sldMk cId="4279558622" sldId="1153"/>
            <ac:graphicFrameMk id="2" creationId="{0E0350E7-4514-D2DF-E5B3-DB994AD20A5A}"/>
          </ac:graphicFrameMkLst>
        </pc:graphicFrameChg>
      </pc:sldChg>
      <pc:sldChg chg="addSp modSp add mod">
        <pc:chgData name="Van Matibag" userId="07d0c1fc-094e-4961-88da-74bc435cf26d" providerId="ADAL" clId="{CB8E7DB9-DEEE-418C-AEBA-1EE8B1661B59}" dt="2022-12-20T05:21:51.003" v="755" actId="14100"/>
        <pc:sldMkLst>
          <pc:docMk/>
          <pc:sldMk cId="3081913845" sldId="1154"/>
        </pc:sldMkLst>
        <pc:spChg chg="mod">
          <ac:chgData name="Van Matibag" userId="07d0c1fc-094e-4961-88da-74bc435cf26d" providerId="ADAL" clId="{CB8E7DB9-DEEE-418C-AEBA-1EE8B1661B59}" dt="2022-12-20T04:09:07.014" v="717" actId="21"/>
          <ac:spMkLst>
            <pc:docMk/>
            <pc:sldMk cId="3081913845" sldId="1154"/>
            <ac:spMk id="21" creationId="{042D9E7B-D1BB-4A59-8D12-11E6C2FA55AC}"/>
          </ac:spMkLst>
        </pc:spChg>
        <pc:graphicFrameChg chg="add mod modGraphic">
          <ac:chgData name="Van Matibag" userId="07d0c1fc-094e-4961-88da-74bc435cf26d" providerId="ADAL" clId="{CB8E7DB9-DEEE-418C-AEBA-1EE8B1661B59}" dt="2022-12-20T05:21:51.003" v="755" actId="14100"/>
          <ac:graphicFrameMkLst>
            <pc:docMk/>
            <pc:sldMk cId="3081913845" sldId="1154"/>
            <ac:graphicFrameMk id="2" creationId="{363DF347-CAFE-066B-6E7B-9DD826C52AFF}"/>
          </ac:graphicFrameMkLst>
        </pc:graphicFrameChg>
      </pc:sldChg>
      <pc:sldChg chg="addSp modSp add mod">
        <pc:chgData name="Van Matibag" userId="07d0c1fc-094e-4961-88da-74bc435cf26d" providerId="ADAL" clId="{CB8E7DB9-DEEE-418C-AEBA-1EE8B1661B59}" dt="2022-12-20T04:08:56.838" v="716" actId="12269"/>
        <pc:sldMkLst>
          <pc:docMk/>
          <pc:sldMk cId="138589801" sldId="1155"/>
        </pc:sldMkLst>
        <pc:spChg chg="mod">
          <ac:chgData name="Van Matibag" userId="07d0c1fc-094e-4961-88da-74bc435cf26d" providerId="ADAL" clId="{CB8E7DB9-DEEE-418C-AEBA-1EE8B1661B59}" dt="2022-12-20T04:06:04.166" v="689" actId="20577"/>
          <ac:spMkLst>
            <pc:docMk/>
            <pc:sldMk cId="138589801" sldId="1155"/>
            <ac:spMk id="21" creationId="{042D9E7B-D1BB-4A59-8D12-11E6C2FA55AC}"/>
          </ac:spMkLst>
        </pc:spChg>
        <pc:graphicFrameChg chg="add mod modGraphic">
          <ac:chgData name="Van Matibag" userId="07d0c1fc-094e-4961-88da-74bc435cf26d" providerId="ADAL" clId="{CB8E7DB9-DEEE-418C-AEBA-1EE8B1661B59}" dt="2022-12-20T04:08:56.838" v="716" actId="12269"/>
          <ac:graphicFrameMkLst>
            <pc:docMk/>
            <pc:sldMk cId="138589801" sldId="1155"/>
            <ac:graphicFrameMk id="2" creationId="{9947160C-18DC-E287-1DBE-0D76DCA88761}"/>
          </ac:graphicFrameMkLst>
        </pc:graphicFrameChg>
      </pc:sldChg>
      <pc:sldChg chg="addSp modSp add mod ord addCm">
        <pc:chgData name="Van Matibag" userId="07d0c1fc-094e-4961-88da-74bc435cf26d" providerId="ADAL" clId="{CB8E7DB9-DEEE-418C-AEBA-1EE8B1661B59}" dt="2022-12-20T07:16:57.176" v="1609"/>
        <pc:sldMkLst>
          <pc:docMk/>
          <pc:sldMk cId="1103631299" sldId="1156"/>
        </pc:sldMkLst>
        <pc:spChg chg="mod">
          <ac:chgData name="Van Matibag" userId="07d0c1fc-094e-4961-88da-74bc435cf26d" providerId="ADAL" clId="{CB8E7DB9-DEEE-418C-AEBA-1EE8B1661B59}" dt="2022-12-20T05:37:40.423" v="816" actId="20577"/>
          <ac:spMkLst>
            <pc:docMk/>
            <pc:sldMk cId="1103631299" sldId="1156"/>
            <ac:spMk id="21" creationId="{042D9E7B-D1BB-4A59-8D12-11E6C2FA55AC}"/>
          </ac:spMkLst>
        </pc:spChg>
        <pc:graphicFrameChg chg="add mod">
          <ac:chgData name="Van Matibag" userId="07d0c1fc-094e-4961-88da-74bc435cf26d" providerId="ADAL" clId="{CB8E7DB9-DEEE-418C-AEBA-1EE8B1661B59}" dt="2022-12-20T05:31:53.879" v="801" actId="1076"/>
          <ac:graphicFrameMkLst>
            <pc:docMk/>
            <pc:sldMk cId="1103631299" sldId="1156"/>
            <ac:graphicFrameMk id="2" creationId="{05E3E5CD-0E6C-D412-1A9F-895D3F32B693}"/>
          </ac:graphicFrameMkLst>
        </pc:graphicFrameChg>
      </pc:sldChg>
      <pc:sldChg chg="addSp delSp modSp add mod">
        <pc:chgData name="Van Matibag" userId="07d0c1fc-094e-4961-88da-74bc435cf26d" providerId="ADAL" clId="{CB8E7DB9-DEEE-418C-AEBA-1EE8B1661B59}" dt="2022-12-20T05:44:27.848" v="859" actId="14100"/>
        <pc:sldMkLst>
          <pc:docMk/>
          <pc:sldMk cId="4048920208" sldId="1157"/>
        </pc:sldMkLst>
        <pc:spChg chg="mod">
          <ac:chgData name="Van Matibag" userId="07d0c1fc-094e-4961-88da-74bc435cf26d" providerId="ADAL" clId="{CB8E7DB9-DEEE-418C-AEBA-1EE8B1661B59}" dt="2022-12-20T05:44:27.848" v="859" actId="14100"/>
          <ac:spMkLst>
            <pc:docMk/>
            <pc:sldMk cId="4048920208" sldId="1157"/>
            <ac:spMk id="21" creationId="{042D9E7B-D1BB-4A59-8D12-11E6C2FA55AC}"/>
          </ac:spMkLst>
        </pc:spChg>
        <pc:graphicFrameChg chg="del mod">
          <ac:chgData name="Van Matibag" userId="07d0c1fc-094e-4961-88da-74bc435cf26d" providerId="ADAL" clId="{CB8E7DB9-DEEE-418C-AEBA-1EE8B1661B59}" dt="2022-12-20T05:36:52.526" v="805" actId="478"/>
          <ac:graphicFrameMkLst>
            <pc:docMk/>
            <pc:sldMk cId="4048920208" sldId="1157"/>
            <ac:graphicFrameMk id="2" creationId="{05E3E5CD-0E6C-D412-1A9F-895D3F32B693}"/>
          </ac:graphicFrameMkLst>
        </pc:graphicFrameChg>
        <pc:graphicFrameChg chg="add mod">
          <ac:chgData name="Van Matibag" userId="07d0c1fc-094e-4961-88da-74bc435cf26d" providerId="ADAL" clId="{CB8E7DB9-DEEE-418C-AEBA-1EE8B1661B59}" dt="2022-12-20T05:40:49.548" v="857" actId="11530"/>
          <ac:graphicFrameMkLst>
            <pc:docMk/>
            <pc:sldMk cId="4048920208" sldId="1157"/>
            <ac:graphicFrameMk id="3" creationId="{D92710C5-8A5A-77E7-9A5B-B593D5CEFCB8}"/>
          </ac:graphicFrameMkLst>
        </pc:graphicFrameChg>
      </pc:sldChg>
      <pc:sldChg chg="addSp delSp modSp add mod">
        <pc:chgData name="Van Matibag" userId="07d0c1fc-094e-4961-88da-74bc435cf26d" providerId="ADAL" clId="{CB8E7DB9-DEEE-418C-AEBA-1EE8B1661B59}" dt="2022-12-20T06:08:47.392" v="942" actId="14100"/>
        <pc:sldMkLst>
          <pc:docMk/>
          <pc:sldMk cId="3481397020" sldId="1158"/>
        </pc:sldMkLst>
        <pc:spChg chg="mod">
          <ac:chgData name="Van Matibag" userId="07d0c1fc-094e-4961-88da-74bc435cf26d" providerId="ADAL" clId="{CB8E7DB9-DEEE-418C-AEBA-1EE8B1661B59}" dt="2022-12-20T06:08:47.392" v="942" actId="14100"/>
          <ac:spMkLst>
            <pc:docMk/>
            <pc:sldMk cId="3481397020" sldId="1158"/>
            <ac:spMk id="21" creationId="{042D9E7B-D1BB-4A59-8D12-11E6C2FA55AC}"/>
          </ac:spMkLst>
        </pc:spChg>
        <pc:graphicFrameChg chg="del mod">
          <ac:chgData name="Van Matibag" userId="07d0c1fc-094e-4961-88da-74bc435cf26d" providerId="ADAL" clId="{CB8E7DB9-DEEE-418C-AEBA-1EE8B1661B59}" dt="2022-12-20T06:04:19.891" v="882" actId="478"/>
          <ac:graphicFrameMkLst>
            <pc:docMk/>
            <pc:sldMk cId="3481397020" sldId="1158"/>
            <ac:graphicFrameMk id="2" creationId="{05E3E5CD-0E6C-D412-1A9F-895D3F32B693}"/>
          </ac:graphicFrameMkLst>
        </pc:graphicFrameChg>
        <pc:graphicFrameChg chg="add mod">
          <ac:chgData name="Van Matibag" userId="07d0c1fc-094e-4961-88da-74bc435cf26d" providerId="ADAL" clId="{CB8E7DB9-DEEE-418C-AEBA-1EE8B1661B59}" dt="2022-12-20T06:08:43.985" v="941" actId="1076"/>
          <ac:graphicFrameMkLst>
            <pc:docMk/>
            <pc:sldMk cId="3481397020" sldId="1158"/>
            <ac:graphicFrameMk id="3" creationId="{B01517E2-0C05-BE24-2A08-6289F87CF738}"/>
          </ac:graphicFrameMkLst>
        </pc:graphicFrameChg>
      </pc:sldChg>
      <pc:sldChg chg="addSp delSp modSp add mod">
        <pc:chgData name="Van Matibag" userId="07d0c1fc-094e-4961-88da-74bc435cf26d" providerId="ADAL" clId="{CB8E7DB9-DEEE-418C-AEBA-1EE8B1661B59}" dt="2022-12-20T06:15:06.737" v="1027" actId="1076"/>
        <pc:sldMkLst>
          <pc:docMk/>
          <pc:sldMk cId="2312536573" sldId="1159"/>
        </pc:sldMkLst>
        <pc:spChg chg="mod">
          <ac:chgData name="Van Matibag" userId="07d0c1fc-094e-4961-88da-74bc435cf26d" providerId="ADAL" clId="{CB8E7DB9-DEEE-418C-AEBA-1EE8B1661B59}" dt="2022-12-20T06:14:59.294" v="1026" actId="14100"/>
          <ac:spMkLst>
            <pc:docMk/>
            <pc:sldMk cId="2312536573" sldId="1159"/>
            <ac:spMk id="21" creationId="{042D9E7B-D1BB-4A59-8D12-11E6C2FA55AC}"/>
          </ac:spMkLst>
        </pc:spChg>
        <pc:graphicFrameChg chg="add mod">
          <ac:chgData name="Van Matibag" userId="07d0c1fc-094e-4961-88da-74bc435cf26d" providerId="ADAL" clId="{CB8E7DB9-DEEE-418C-AEBA-1EE8B1661B59}" dt="2022-12-20T06:15:06.737" v="1027" actId="1076"/>
          <ac:graphicFrameMkLst>
            <pc:docMk/>
            <pc:sldMk cId="2312536573" sldId="1159"/>
            <ac:graphicFrameMk id="2" creationId="{3165427B-BAF5-5A1A-2320-C09C1E392684}"/>
          </ac:graphicFrameMkLst>
        </pc:graphicFrameChg>
        <pc:graphicFrameChg chg="del">
          <ac:chgData name="Van Matibag" userId="07d0c1fc-094e-4961-88da-74bc435cf26d" providerId="ADAL" clId="{CB8E7DB9-DEEE-418C-AEBA-1EE8B1661B59}" dt="2022-12-20T06:13:14.636" v="1018" actId="478"/>
          <ac:graphicFrameMkLst>
            <pc:docMk/>
            <pc:sldMk cId="2312536573" sldId="1159"/>
            <ac:graphicFrameMk id="3" creationId="{B01517E2-0C05-BE24-2A08-6289F87CF738}"/>
          </ac:graphicFrameMkLst>
        </pc:graphicFrameChg>
      </pc:sldChg>
      <pc:sldChg chg="addSp delSp modSp add mod">
        <pc:chgData name="Van Matibag" userId="07d0c1fc-094e-4961-88da-74bc435cf26d" providerId="ADAL" clId="{CB8E7DB9-DEEE-418C-AEBA-1EE8B1661B59}" dt="2022-12-20T06:37:12.721" v="1077" actId="207"/>
        <pc:sldMkLst>
          <pc:docMk/>
          <pc:sldMk cId="1539667126" sldId="1160"/>
        </pc:sldMkLst>
        <pc:spChg chg="add mod">
          <ac:chgData name="Van Matibag" userId="07d0c1fc-094e-4961-88da-74bc435cf26d" providerId="ADAL" clId="{CB8E7DB9-DEEE-418C-AEBA-1EE8B1661B59}" dt="2022-12-20T06:17:28.753" v="1035"/>
          <ac:spMkLst>
            <pc:docMk/>
            <pc:sldMk cId="1539667126" sldId="1160"/>
            <ac:spMk id="11" creationId="{BD4B75FE-1E9D-4163-180F-0D1EB7994086}"/>
          </ac:spMkLst>
        </pc:spChg>
        <pc:spChg chg="add mod">
          <ac:chgData name="Van Matibag" userId="07d0c1fc-094e-4961-88da-74bc435cf26d" providerId="ADAL" clId="{CB8E7DB9-DEEE-418C-AEBA-1EE8B1661B59}" dt="2022-12-20T06:18:06.467" v="1042" actId="255"/>
          <ac:spMkLst>
            <pc:docMk/>
            <pc:sldMk cId="1539667126" sldId="1160"/>
            <ac:spMk id="13" creationId="{C505A2A9-0D8D-8B12-CAD1-73801D181D4A}"/>
          </ac:spMkLst>
        </pc:spChg>
        <pc:spChg chg="add mod">
          <ac:chgData name="Van Matibag" userId="07d0c1fc-094e-4961-88da-74bc435cf26d" providerId="ADAL" clId="{CB8E7DB9-DEEE-418C-AEBA-1EE8B1661B59}" dt="2022-12-20T06:17:28.753" v="1035"/>
          <ac:spMkLst>
            <pc:docMk/>
            <pc:sldMk cId="1539667126" sldId="1160"/>
            <ac:spMk id="14" creationId="{ED218136-1DE9-A0F3-7895-F3C72552098B}"/>
          </ac:spMkLst>
        </pc:spChg>
        <pc:spChg chg="add mod">
          <ac:chgData name="Van Matibag" userId="07d0c1fc-094e-4961-88da-74bc435cf26d" providerId="ADAL" clId="{CB8E7DB9-DEEE-418C-AEBA-1EE8B1661B59}" dt="2022-12-20T06:18:06.467" v="1042" actId="255"/>
          <ac:spMkLst>
            <pc:docMk/>
            <pc:sldMk cId="1539667126" sldId="1160"/>
            <ac:spMk id="15" creationId="{3E654010-25DA-EAC2-9653-3C2C9347CE60}"/>
          </ac:spMkLst>
        </pc:spChg>
        <pc:spChg chg="add mod">
          <ac:chgData name="Van Matibag" userId="07d0c1fc-094e-4961-88da-74bc435cf26d" providerId="ADAL" clId="{CB8E7DB9-DEEE-418C-AEBA-1EE8B1661B59}" dt="2022-12-20T06:17:28.753" v="1035"/>
          <ac:spMkLst>
            <pc:docMk/>
            <pc:sldMk cId="1539667126" sldId="1160"/>
            <ac:spMk id="16" creationId="{CCAC3B05-E50D-786A-1051-F7E7E0181AD3}"/>
          </ac:spMkLst>
        </pc:spChg>
        <pc:spChg chg="add mod">
          <ac:chgData name="Van Matibag" userId="07d0c1fc-094e-4961-88da-74bc435cf26d" providerId="ADAL" clId="{CB8E7DB9-DEEE-418C-AEBA-1EE8B1661B59}" dt="2022-12-20T06:18:06.467" v="1042" actId="255"/>
          <ac:spMkLst>
            <pc:docMk/>
            <pc:sldMk cId="1539667126" sldId="1160"/>
            <ac:spMk id="17" creationId="{D81FF2DF-D9CA-781C-0CD8-2BE83D185E0A}"/>
          </ac:spMkLst>
        </pc:spChg>
        <pc:spChg chg="add mod">
          <ac:chgData name="Van Matibag" userId="07d0c1fc-094e-4961-88da-74bc435cf26d" providerId="ADAL" clId="{CB8E7DB9-DEEE-418C-AEBA-1EE8B1661B59}" dt="2022-12-20T06:17:28.753" v="1035"/>
          <ac:spMkLst>
            <pc:docMk/>
            <pc:sldMk cId="1539667126" sldId="1160"/>
            <ac:spMk id="18" creationId="{5D251DDF-1079-9337-D41D-16BF3658BF74}"/>
          </ac:spMkLst>
        </pc:spChg>
        <pc:spChg chg="add mod">
          <ac:chgData name="Van Matibag" userId="07d0c1fc-094e-4961-88da-74bc435cf26d" providerId="ADAL" clId="{CB8E7DB9-DEEE-418C-AEBA-1EE8B1661B59}" dt="2022-12-20T06:18:06.467" v="1042" actId="255"/>
          <ac:spMkLst>
            <pc:docMk/>
            <pc:sldMk cId="1539667126" sldId="1160"/>
            <ac:spMk id="19" creationId="{679DC6E4-39ED-BF73-4E00-1A51EF957469}"/>
          </ac:spMkLst>
        </pc:spChg>
        <pc:spChg chg="add mod">
          <ac:chgData name="Van Matibag" userId="07d0c1fc-094e-4961-88da-74bc435cf26d" providerId="ADAL" clId="{CB8E7DB9-DEEE-418C-AEBA-1EE8B1661B59}" dt="2022-12-20T06:17:28.753" v="1035"/>
          <ac:spMkLst>
            <pc:docMk/>
            <pc:sldMk cId="1539667126" sldId="1160"/>
            <ac:spMk id="20" creationId="{0D54F30B-3051-EA35-5A86-62B9D3DF7890}"/>
          </ac:spMkLst>
        </pc:spChg>
        <pc:spChg chg="mod">
          <ac:chgData name="Van Matibag" userId="07d0c1fc-094e-4961-88da-74bc435cf26d" providerId="ADAL" clId="{CB8E7DB9-DEEE-418C-AEBA-1EE8B1661B59}" dt="2022-12-20T06:37:12.721" v="1077" actId="207"/>
          <ac:spMkLst>
            <pc:docMk/>
            <pc:sldMk cId="1539667126" sldId="1160"/>
            <ac:spMk id="21" creationId="{042D9E7B-D1BB-4A59-8D12-11E6C2FA55AC}"/>
          </ac:spMkLst>
        </pc:spChg>
        <pc:spChg chg="add mod">
          <ac:chgData name="Van Matibag" userId="07d0c1fc-094e-4961-88da-74bc435cf26d" providerId="ADAL" clId="{CB8E7DB9-DEEE-418C-AEBA-1EE8B1661B59}" dt="2022-12-20T06:18:06.467" v="1042" actId="255"/>
          <ac:spMkLst>
            <pc:docMk/>
            <pc:sldMk cId="1539667126" sldId="1160"/>
            <ac:spMk id="22" creationId="{7C095F43-9B9A-B0AC-C8B1-A15BA49BEE99}"/>
          </ac:spMkLst>
        </pc:spChg>
        <pc:spChg chg="add mod">
          <ac:chgData name="Van Matibag" userId="07d0c1fc-094e-4961-88da-74bc435cf26d" providerId="ADAL" clId="{CB8E7DB9-DEEE-418C-AEBA-1EE8B1661B59}" dt="2022-12-20T06:17:28.753" v="1035"/>
          <ac:spMkLst>
            <pc:docMk/>
            <pc:sldMk cId="1539667126" sldId="1160"/>
            <ac:spMk id="23" creationId="{3647A120-1ADD-687F-7444-439C65246E10}"/>
          </ac:spMkLst>
        </pc:spChg>
        <pc:spChg chg="add mod">
          <ac:chgData name="Van Matibag" userId="07d0c1fc-094e-4961-88da-74bc435cf26d" providerId="ADAL" clId="{CB8E7DB9-DEEE-418C-AEBA-1EE8B1661B59}" dt="2022-12-20T06:18:06.467" v="1042" actId="255"/>
          <ac:spMkLst>
            <pc:docMk/>
            <pc:sldMk cId="1539667126" sldId="1160"/>
            <ac:spMk id="24" creationId="{6664B5AB-FD05-1E47-7A57-1625441F8F35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31" creationId="{62282F07-4FCD-FC0C-66D2-9D18DAC2BAF2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32" creationId="{127C17F3-2774-5F90-0303-B9B75CB999D8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33" creationId="{8F10798A-3E9E-2791-ABBA-2556D3BC0BBD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34" creationId="{FC10D1BF-DE90-0A6A-DE40-F45D5092620C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35" creationId="{6829919A-185A-8137-0373-9020E39CB55A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36" creationId="{7554A32E-74BA-6D67-D0B3-ADB5E9B0D9B5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37" creationId="{FA83C22F-B07D-76BD-7D54-040223640E6F}"/>
          </ac:spMkLst>
        </pc:spChg>
        <pc:spChg chg="add mod">
          <ac:chgData name="Van Matibag" userId="07d0c1fc-094e-4961-88da-74bc435cf26d" providerId="ADAL" clId="{CB8E7DB9-DEEE-418C-AEBA-1EE8B1661B59}" dt="2022-12-20T06:35:03.211" v="1049" actId="20577"/>
          <ac:spMkLst>
            <pc:docMk/>
            <pc:sldMk cId="1539667126" sldId="1160"/>
            <ac:spMk id="38" creationId="{C6815EA6-3EDF-F650-0BD1-76CEDD29C0F4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39" creationId="{5DE8F296-8EA2-EA62-FCF5-8085FCCB343B}"/>
          </ac:spMkLst>
        </pc:spChg>
        <pc:spChg chg="add mod">
          <ac:chgData name="Van Matibag" userId="07d0c1fc-094e-4961-88da-74bc435cf26d" providerId="ADAL" clId="{CB8E7DB9-DEEE-418C-AEBA-1EE8B1661B59}" dt="2022-12-20T06:34:12.704" v="1047" actId="20577"/>
          <ac:spMkLst>
            <pc:docMk/>
            <pc:sldMk cId="1539667126" sldId="1160"/>
            <ac:spMk id="40" creationId="{1A5EB82D-5A5F-11B1-6C90-EF82912A43EC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41" creationId="{D92E3295-87B9-ED90-E8B4-A01E885D1358}"/>
          </ac:spMkLst>
        </pc:spChg>
        <pc:spChg chg="add mod">
          <ac:chgData name="Van Matibag" userId="07d0c1fc-094e-4961-88da-74bc435cf26d" providerId="ADAL" clId="{CB8E7DB9-DEEE-418C-AEBA-1EE8B1661B59}" dt="2022-12-20T06:18:14.169" v="1044"/>
          <ac:spMkLst>
            <pc:docMk/>
            <pc:sldMk cId="1539667126" sldId="1160"/>
            <ac:spMk id="42" creationId="{F7200481-770D-694D-988E-48DEA290679F}"/>
          </ac:spMkLst>
        </pc:spChg>
        <pc:grpChg chg="add del mod">
          <ac:chgData name="Van Matibag" userId="07d0c1fc-094e-4961-88da-74bc435cf26d" providerId="ADAL" clId="{CB8E7DB9-DEEE-418C-AEBA-1EE8B1661B59}" dt="2022-12-20T06:18:07.727" v="1043" actId="478"/>
          <ac:grpSpMkLst>
            <pc:docMk/>
            <pc:sldMk cId="1539667126" sldId="1160"/>
            <ac:grpSpMk id="3" creationId="{5A338FC3-67AE-D8E0-3778-0C4E3043ECC6}"/>
          </ac:grpSpMkLst>
        </pc:grpChg>
        <pc:grpChg chg="add del mod">
          <ac:chgData name="Van Matibag" userId="07d0c1fc-094e-4961-88da-74bc435cf26d" providerId="ADAL" clId="{CB8E7DB9-DEEE-418C-AEBA-1EE8B1661B59}" dt="2022-12-20T06:18:07.727" v="1043" actId="478"/>
          <ac:grpSpMkLst>
            <pc:docMk/>
            <pc:sldMk cId="1539667126" sldId="1160"/>
            <ac:grpSpMk id="5" creationId="{D87151BF-B4D1-AD17-58B3-4A9DF2BA1BC3}"/>
          </ac:grpSpMkLst>
        </pc:grpChg>
        <pc:grpChg chg="add del mod">
          <ac:chgData name="Van Matibag" userId="07d0c1fc-094e-4961-88da-74bc435cf26d" providerId="ADAL" clId="{CB8E7DB9-DEEE-418C-AEBA-1EE8B1661B59}" dt="2022-12-20T06:18:07.727" v="1043" actId="478"/>
          <ac:grpSpMkLst>
            <pc:docMk/>
            <pc:sldMk cId="1539667126" sldId="1160"/>
            <ac:grpSpMk id="7" creationId="{B7A5D334-B699-72C5-ACF3-A44AD8667F99}"/>
          </ac:grpSpMkLst>
        </pc:grpChg>
        <pc:grpChg chg="add del mod">
          <ac:chgData name="Van Matibag" userId="07d0c1fc-094e-4961-88da-74bc435cf26d" providerId="ADAL" clId="{CB8E7DB9-DEEE-418C-AEBA-1EE8B1661B59}" dt="2022-12-20T06:18:07.727" v="1043" actId="478"/>
          <ac:grpSpMkLst>
            <pc:docMk/>
            <pc:sldMk cId="1539667126" sldId="1160"/>
            <ac:grpSpMk id="8" creationId="{D1A519B7-565D-6353-BBAA-E948C33DE3B3}"/>
          </ac:grpSpMkLst>
        </pc:grpChg>
        <pc:grpChg chg="add del mod">
          <ac:chgData name="Van Matibag" userId="07d0c1fc-094e-4961-88da-74bc435cf26d" providerId="ADAL" clId="{CB8E7DB9-DEEE-418C-AEBA-1EE8B1661B59}" dt="2022-12-20T06:18:07.727" v="1043" actId="478"/>
          <ac:grpSpMkLst>
            <pc:docMk/>
            <pc:sldMk cId="1539667126" sldId="1160"/>
            <ac:grpSpMk id="9" creationId="{EA2FEA7F-D0C3-9523-EA3A-AA8D399289AE}"/>
          </ac:grpSpMkLst>
        </pc:grpChg>
        <pc:grpChg chg="add del mod">
          <ac:chgData name="Van Matibag" userId="07d0c1fc-094e-4961-88da-74bc435cf26d" providerId="ADAL" clId="{CB8E7DB9-DEEE-418C-AEBA-1EE8B1661B59}" dt="2022-12-20T06:18:07.727" v="1043" actId="478"/>
          <ac:grpSpMkLst>
            <pc:docMk/>
            <pc:sldMk cId="1539667126" sldId="1160"/>
            <ac:grpSpMk id="10" creationId="{91D0B51F-ACDD-FD67-90D4-2F9CB275914C}"/>
          </ac:grpSpMkLst>
        </pc:grpChg>
        <pc:grpChg chg="add del mod">
          <ac:chgData name="Van Matibag" userId="07d0c1fc-094e-4961-88da-74bc435cf26d" providerId="ADAL" clId="{CB8E7DB9-DEEE-418C-AEBA-1EE8B1661B59}" dt="2022-12-20T06:34:11.034" v="1046" actId="478"/>
          <ac:grpSpMkLst>
            <pc:docMk/>
            <pc:sldMk cId="1539667126" sldId="1160"/>
            <ac:grpSpMk id="25" creationId="{619945DB-3FCE-2464-2151-59BA5171B106}"/>
          </ac:grpSpMkLst>
        </pc:grpChg>
        <pc:grpChg chg="add del mod">
          <ac:chgData name="Van Matibag" userId="07d0c1fc-094e-4961-88da-74bc435cf26d" providerId="ADAL" clId="{CB8E7DB9-DEEE-418C-AEBA-1EE8B1661B59}" dt="2022-12-20T06:35:02.064" v="1048" actId="478"/>
          <ac:grpSpMkLst>
            <pc:docMk/>
            <pc:sldMk cId="1539667126" sldId="1160"/>
            <ac:grpSpMk id="26" creationId="{E10E6C49-9BFF-F477-FA53-FA881FDF6295}"/>
          </ac:grpSpMkLst>
        </pc:grpChg>
        <pc:grpChg chg="add del mod">
          <ac:chgData name="Van Matibag" userId="07d0c1fc-094e-4961-88da-74bc435cf26d" providerId="ADAL" clId="{CB8E7DB9-DEEE-418C-AEBA-1EE8B1661B59}" dt="2022-12-20T06:35:11.448" v="1053" actId="478"/>
          <ac:grpSpMkLst>
            <pc:docMk/>
            <pc:sldMk cId="1539667126" sldId="1160"/>
            <ac:grpSpMk id="27" creationId="{AA987339-05E3-FBF9-D855-5A1AA55ED8E2}"/>
          </ac:grpSpMkLst>
        </pc:grpChg>
        <pc:grpChg chg="add del mod">
          <ac:chgData name="Van Matibag" userId="07d0c1fc-094e-4961-88da-74bc435cf26d" providerId="ADAL" clId="{CB8E7DB9-DEEE-418C-AEBA-1EE8B1661B59}" dt="2022-12-20T06:35:10.661" v="1052" actId="478"/>
          <ac:grpSpMkLst>
            <pc:docMk/>
            <pc:sldMk cId="1539667126" sldId="1160"/>
            <ac:grpSpMk id="28" creationId="{367630DC-AE8E-5A42-5191-3E7A313107A6}"/>
          </ac:grpSpMkLst>
        </pc:grpChg>
        <pc:grpChg chg="add del mod">
          <ac:chgData name="Van Matibag" userId="07d0c1fc-094e-4961-88da-74bc435cf26d" providerId="ADAL" clId="{CB8E7DB9-DEEE-418C-AEBA-1EE8B1661B59}" dt="2022-12-20T06:35:09.890" v="1051" actId="478"/>
          <ac:grpSpMkLst>
            <pc:docMk/>
            <pc:sldMk cId="1539667126" sldId="1160"/>
            <ac:grpSpMk id="29" creationId="{D55112C9-A62E-E50C-FAE3-951828EC7576}"/>
          </ac:grpSpMkLst>
        </pc:grpChg>
        <pc:grpChg chg="add del mod">
          <ac:chgData name="Van Matibag" userId="07d0c1fc-094e-4961-88da-74bc435cf26d" providerId="ADAL" clId="{CB8E7DB9-DEEE-418C-AEBA-1EE8B1661B59}" dt="2022-12-20T06:35:08.809" v="1050" actId="478"/>
          <ac:grpSpMkLst>
            <pc:docMk/>
            <pc:sldMk cId="1539667126" sldId="1160"/>
            <ac:grpSpMk id="30" creationId="{4807920D-7B8E-17F8-021B-D85EBEEB7967}"/>
          </ac:grpSpMkLst>
        </pc:grpChg>
        <pc:graphicFrameChg chg="del mod">
          <ac:chgData name="Van Matibag" userId="07d0c1fc-094e-4961-88da-74bc435cf26d" providerId="ADAL" clId="{CB8E7DB9-DEEE-418C-AEBA-1EE8B1661B59}" dt="2022-12-20T06:17:05.139" v="1034" actId="478"/>
          <ac:graphicFrameMkLst>
            <pc:docMk/>
            <pc:sldMk cId="1539667126" sldId="1160"/>
            <ac:graphicFrameMk id="2" creationId="{3165427B-BAF5-5A1A-2320-C09C1E392684}"/>
          </ac:graphicFrameMkLst>
        </pc:graphicFrameChg>
      </pc:sldChg>
      <pc:sldChg chg="modSp add mod ord addCm">
        <pc:chgData name="Van Matibag" userId="07d0c1fc-094e-4961-88da-74bc435cf26d" providerId="ADAL" clId="{CB8E7DB9-DEEE-418C-AEBA-1EE8B1661B59}" dt="2022-12-20T07:15:58.796" v="1608"/>
        <pc:sldMkLst>
          <pc:docMk/>
          <pc:sldMk cId="4236674936" sldId="1161"/>
        </pc:sldMkLst>
        <pc:spChg chg="mod">
          <ac:chgData name="Van Matibag" userId="07d0c1fc-094e-4961-88da-74bc435cf26d" providerId="ADAL" clId="{CB8E7DB9-DEEE-418C-AEBA-1EE8B1661B59}" dt="2022-12-20T07:00:40.035" v="1183" actId="20577"/>
          <ac:spMkLst>
            <pc:docMk/>
            <pc:sldMk cId="4236674936" sldId="1161"/>
            <ac:spMk id="6" creationId="{41F2C4F9-05EB-427B-9189-A35D584F012B}"/>
          </ac:spMkLst>
        </pc:spChg>
        <pc:spChg chg="mod">
          <ac:chgData name="Van Matibag" userId="07d0c1fc-094e-4961-88da-74bc435cf26d" providerId="ADAL" clId="{CB8E7DB9-DEEE-418C-AEBA-1EE8B1661B59}" dt="2022-12-20T06:52:39.305" v="1161" actId="20577"/>
          <ac:spMkLst>
            <pc:docMk/>
            <pc:sldMk cId="4236674936" sldId="1161"/>
            <ac:spMk id="12" creationId="{70AB3EF6-BB7D-4D73-9C21-731770A78952}"/>
          </ac:spMkLst>
        </pc:spChg>
      </pc:sldChg>
      <pc:sldChg chg="addSp delSp modSp add mod ord">
        <pc:chgData name="Van Matibag" userId="07d0c1fc-094e-4961-88da-74bc435cf26d" providerId="ADAL" clId="{CB8E7DB9-DEEE-418C-AEBA-1EE8B1661B59}" dt="2022-12-20T07:12:42.477" v="1607" actId="14100"/>
        <pc:sldMkLst>
          <pc:docMk/>
          <pc:sldMk cId="2379079947" sldId="1162"/>
        </pc:sldMkLst>
        <pc:spChg chg="mod">
          <ac:chgData name="Van Matibag" userId="07d0c1fc-094e-4961-88da-74bc435cf26d" providerId="ADAL" clId="{CB8E7DB9-DEEE-418C-AEBA-1EE8B1661B59}" dt="2022-12-20T07:12:42.477" v="1607" actId="14100"/>
          <ac:spMkLst>
            <pc:docMk/>
            <pc:sldMk cId="2379079947" sldId="1162"/>
            <ac:spMk id="21" creationId="{042D9E7B-D1BB-4A59-8D12-11E6C2FA55AC}"/>
          </ac:spMkLst>
        </pc:spChg>
        <pc:graphicFrameChg chg="add del mod">
          <ac:chgData name="Van Matibag" userId="07d0c1fc-094e-4961-88da-74bc435cf26d" providerId="ADAL" clId="{CB8E7DB9-DEEE-418C-AEBA-1EE8B1661B59}" dt="2022-12-20T07:11:29.380" v="1576" actId="478"/>
          <ac:graphicFrameMkLst>
            <pc:docMk/>
            <pc:sldMk cId="2379079947" sldId="1162"/>
            <ac:graphicFrameMk id="2" creationId="{FC0FB308-D233-A5F3-81AB-D3943837F219}"/>
          </ac:graphicFrameMkLst>
        </pc:graphicFrameChg>
      </pc:sldChg>
      <pc:sldChg chg="modSp add mod">
        <pc:chgData name="Van Matibag" userId="07d0c1fc-094e-4961-88da-74bc435cf26d" providerId="ADAL" clId="{CB8E7DB9-DEEE-418C-AEBA-1EE8B1661B59}" dt="2022-12-20T07:10:47.139" v="1574" actId="1076"/>
        <pc:sldMkLst>
          <pc:docMk/>
          <pc:sldMk cId="4175940404" sldId="1163"/>
        </pc:sldMkLst>
        <pc:spChg chg="mod">
          <ac:chgData name="Van Matibag" userId="07d0c1fc-094e-4961-88da-74bc435cf26d" providerId="ADAL" clId="{CB8E7DB9-DEEE-418C-AEBA-1EE8B1661B59}" dt="2022-12-20T07:06:29.171" v="1272" actId="20577"/>
          <ac:spMkLst>
            <pc:docMk/>
            <pc:sldMk cId="4175940404" sldId="1163"/>
            <ac:spMk id="21" creationId="{042D9E7B-D1BB-4A59-8D12-11E6C2FA55AC}"/>
          </ac:spMkLst>
        </pc:spChg>
        <pc:graphicFrameChg chg="mod">
          <ac:chgData name="Van Matibag" userId="07d0c1fc-094e-4961-88da-74bc435cf26d" providerId="ADAL" clId="{CB8E7DB9-DEEE-418C-AEBA-1EE8B1661B59}" dt="2022-12-20T07:10:47.139" v="1574" actId="1076"/>
          <ac:graphicFrameMkLst>
            <pc:docMk/>
            <pc:sldMk cId="4175940404" sldId="1163"/>
            <ac:graphicFrameMk id="2" creationId="{FC0FB308-D233-A5F3-81AB-D3943837F219}"/>
          </ac:graphicFrameMkLst>
        </pc:graphicFrameChg>
      </pc:sldChg>
    </pc:docChg>
  </pc:docChgLst>
  <pc:docChgLst>
    <pc:chgData name="Gia Timbal" userId="efd2d06c-0825-42ed-ae34-6fe4fc35cdf7" providerId="ADAL" clId="{DECE3678-1BA9-41AE-8EA1-B6CF561DFDDB}"/>
    <pc:docChg chg="modSld">
      <pc:chgData name="Gia Timbal" userId="efd2d06c-0825-42ed-ae34-6fe4fc35cdf7" providerId="ADAL" clId="{DECE3678-1BA9-41AE-8EA1-B6CF561DFDDB}" dt="2023-01-12T12:24:43.039" v="3" actId="20577"/>
      <pc:docMkLst>
        <pc:docMk/>
      </pc:docMkLst>
      <pc:sldChg chg="modSp">
        <pc:chgData name="Gia Timbal" userId="efd2d06c-0825-42ed-ae34-6fe4fc35cdf7" providerId="ADAL" clId="{DECE3678-1BA9-41AE-8EA1-B6CF561DFDDB}" dt="2023-01-12T12:24:30.332" v="0" actId="14826"/>
        <pc:sldMkLst>
          <pc:docMk/>
          <pc:sldMk cId="3827069616" sldId="1142"/>
        </pc:sldMkLst>
        <pc:picChg chg="mod">
          <ac:chgData name="Gia Timbal" userId="efd2d06c-0825-42ed-ae34-6fe4fc35cdf7" providerId="ADAL" clId="{DECE3678-1BA9-41AE-8EA1-B6CF561DFDDB}" dt="2023-01-12T12:24:30.332" v="0" actId="14826"/>
          <ac:picMkLst>
            <pc:docMk/>
            <pc:sldMk cId="3827069616" sldId="1142"/>
            <ac:picMk id="3" creationId="{58F03BBC-1905-4B49-9A93-1E2846E6A38A}"/>
          </ac:picMkLst>
        </pc:picChg>
      </pc:sldChg>
      <pc:sldChg chg="modSp mod">
        <pc:chgData name="Gia Timbal" userId="efd2d06c-0825-42ed-ae34-6fe4fc35cdf7" providerId="ADAL" clId="{DECE3678-1BA9-41AE-8EA1-B6CF561DFDDB}" dt="2023-01-12T12:24:43.039" v="3" actId="20577"/>
        <pc:sldMkLst>
          <pc:docMk/>
          <pc:sldMk cId="3087572149" sldId="1143"/>
        </pc:sldMkLst>
        <pc:spChg chg="mod">
          <ac:chgData name="Gia Timbal" userId="efd2d06c-0825-42ed-ae34-6fe4fc35cdf7" providerId="ADAL" clId="{DECE3678-1BA9-41AE-8EA1-B6CF561DFDDB}" dt="2023-01-12T12:24:43.039" v="3" actId="20577"/>
          <ac:spMkLst>
            <pc:docMk/>
            <pc:sldMk cId="3087572149" sldId="1143"/>
            <ac:spMk id="21" creationId="{042D9E7B-D1BB-4A59-8D12-11E6C2FA55AC}"/>
          </ac:spMkLst>
        </pc:spChg>
      </pc:sldChg>
    </pc:docChg>
  </pc:docChgLst>
  <pc:docChgLst>
    <pc:chgData name="Josef Rodis" userId="4c2fe6b2-b78e-4fe9-8472-2d564a269380" providerId="ADAL" clId="{F2A35426-68E4-453F-9AFE-88EBC1ED23FB}"/>
    <pc:docChg chg="undo redo custSel addSld modSld modSection">
      <pc:chgData name="Josef Rodis" userId="4c2fe6b2-b78e-4fe9-8472-2d564a269380" providerId="ADAL" clId="{F2A35426-68E4-453F-9AFE-88EBC1ED23FB}" dt="2023-01-11T22:44:48.807" v="403" actId="171"/>
      <pc:docMkLst>
        <pc:docMk/>
      </pc:docMkLst>
      <pc:sldChg chg="addSp delSp modSp mod">
        <pc:chgData name="Josef Rodis" userId="4c2fe6b2-b78e-4fe9-8472-2d564a269380" providerId="ADAL" clId="{F2A35426-68E4-453F-9AFE-88EBC1ED23FB}" dt="2023-01-11T22:44:48.807" v="403" actId="171"/>
        <pc:sldMkLst>
          <pc:docMk/>
          <pc:sldMk cId="4055469947" sldId="425"/>
        </pc:sldMkLst>
        <pc:picChg chg="add mod ord">
          <ac:chgData name="Josef Rodis" userId="4c2fe6b2-b78e-4fe9-8472-2d564a269380" providerId="ADAL" clId="{F2A35426-68E4-453F-9AFE-88EBC1ED23FB}" dt="2023-01-11T22:44:48.807" v="403" actId="171"/>
          <ac:picMkLst>
            <pc:docMk/>
            <pc:sldMk cId="4055469947" sldId="425"/>
            <ac:picMk id="3" creationId="{7622C22F-886B-3FAB-DAE4-1A5FBD0270A0}"/>
          </ac:picMkLst>
        </pc:picChg>
        <pc:picChg chg="del">
          <ac:chgData name="Josef Rodis" userId="4c2fe6b2-b78e-4fe9-8472-2d564a269380" providerId="ADAL" clId="{F2A35426-68E4-453F-9AFE-88EBC1ED23FB}" dt="2023-01-11T22:43:43.050" v="392" actId="478"/>
          <ac:picMkLst>
            <pc:docMk/>
            <pc:sldMk cId="4055469947" sldId="425"/>
            <ac:picMk id="7" creationId="{0FF72767-8E3C-4A64-873A-FAC465367D06}"/>
          </ac:picMkLst>
        </pc:picChg>
      </pc:sldChg>
      <pc:sldChg chg="modSp mod">
        <pc:chgData name="Josef Rodis" userId="4c2fe6b2-b78e-4fe9-8472-2d564a269380" providerId="ADAL" clId="{F2A35426-68E4-453F-9AFE-88EBC1ED23FB}" dt="2023-01-11T02:34:43.729" v="18" actId="1076"/>
        <pc:sldMkLst>
          <pc:docMk/>
          <pc:sldMk cId="2474872708" sldId="486"/>
        </pc:sldMkLst>
        <pc:spChg chg="mod">
          <ac:chgData name="Josef Rodis" userId="4c2fe6b2-b78e-4fe9-8472-2d564a269380" providerId="ADAL" clId="{F2A35426-68E4-453F-9AFE-88EBC1ED23FB}" dt="2023-01-11T02:34:36.351" v="17" actId="14100"/>
          <ac:spMkLst>
            <pc:docMk/>
            <pc:sldMk cId="2474872708" sldId="486"/>
            <ac:spMk id="7" creationId="{DAA945A5-8FEA-4C12-8848-FA2AE3698B17}"/>
          </ac:spMkLst>
        </pc:spChg>
        <pc:picChg chg="mod">
          <ac:chgData name="Josef Rodis" userId="4c2fe6b2-b78e-4fe9-8472-2d564a269380" providerId="ADAL" clId="{F2A35426-68E4-453F-9AFE-88EBC1ED23FB}" dt="2023-01-11T02:34:43.729" v="18" actId="1076"/>
          <ac:picMkLst>
            <pc:docMk/>
            <pc:sldMk cId="2474872708" sldId="486"/>
            <ac:picMk id="3" creationId="{00000000-0000-0000-0000-000000000000}"/>
          </ac:picMkLst>
        </pc:picChg>
      </pc:sldChg>
      <pc:sldChg chg="modSp mod">
        <pc:chgData name="Josef Rodis" userId="4c2fe6b2-b78e-4fe9-8472-2d564a269380" providerId="ADAL" clId="{F2A35426-68E4-453F-9AFE-88EBC1ED23FB}" dt="2023-01-11T02:30:32.495" v="0" actId="14100"/>
        <pc:sldMkLst>
          <pc:docMk/>
          <pc:sldMk cId="4231795659" sldId="490"/>
        </pc:sldMkLst>
        <pc:spChg chg="mod">
          <ac:chgData name="Josef Rodis" userId="4c2fe6b2-b78e-4fe9-8472-2d564a269380" providerId="ADAL" clId="{F2A35426-68E4-453F-9AFE-88EBC1ED23FB}" dt="2023-01-11T02:30:32.495" v="0" actId="14100"/>
          <ac:spMkLst>
            <pc:docMk/>
            <pc:sldMk cId="4231795659" sldId="490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22:12:13.016" v="355" actId="20577"/>
        <pc:sldMkLst>
          <pc:docMk/>
          <pc:sldMk cId="623038521" sldId="506"/>
        </pc:sldMkLst>
        <pc:spChg chg="mod">
          <ac:chgData name="Josef Rodis" userId="4c2fe6b2-b78e-4fe9-8472-2d564a269380" providerId="ADAL" clId="{F2A35426-68E4-453F-9AFE-88EBC1ED23FB}" dt="2023-01-11T22:12:13.016" v="355" actId="20577"/>
          <ac:spMkLst>
            <pc:docMk/>
            <pc:sldMk cId="623038521" sldId="506"/>
            <ac:spMk id="2" creationId="{70AB3EF6-BB7D-4D73-9C21-731770A78952}"/>
          </ac:spMkLst>
        </pc:spChg>
      </pc:sldChg>
      <pc:sldChg chg="modSp mod">
        <pc:chgData name="Josef Rodis" userId="4c2fe6b2-b78e-4fe9-8472-2d564a269380" providerId="ADAL" clId="{F2A35426-68E4-453F-9AFE-88EBC1ED23FB}" dt="2023-01-11T02:42:33.409" v="44" actId="1076"/>
        <pc:sldMkLst>
          <pc:docMk/>
          <pc:sldMk cId="1385239115" sldId="542"/>
        </pc:sldMkLst>
        <pc:spChg chg="mod">
          <ac:chgData name="Josef Rodis" userId="4c2fe6b2-b78e-4fe9-8472-2d564a269380" providerId="ADAL" clId="{F2A35426-68E4-453F-9AFE-88EBC1ED23FB}" dt="2023-01-11T02:42:29.935" v="43" actId="14100"/>
          <ac:spMkLst>
            <pc:docMk/>
            <pc:sldMk cId="1385239115" sldId="542"/>
            <ac:spMk id="7" creationId="{DAA945A5-8FEA-4C12-8848-FA2AE3698B17}"/>
          </ac:spMkLst>
        </pc:spChg>
        <pc:picChg chg="mod">
          <ac:chgData name="Josef Rodis" userId="4c2fe6b2-b78e-4fe9-8472-2d564a269380" providerId="ADAL" clId="{F2A35426-68E4-453F-9AFE-88EBC1ED23FB}" dt="2023-01-11T02:42:33.409" v="44" actId="1076"/>
          <ac:picMkLst>
            <pc:docMk/>
            <pc:sldMk cId="1385239115" sldId="542"/>
            <ac:picMk id="3" creationId="{00000000-0000-0000-0000-000000000000}"/>
          </ac:picMkLst>
        </pc:picChg>
      </pc:sldChg>
      <pc:sldChg chg="modSp mod">
        <pc:chgData name="Josef Rodis" userId="4c2fe6b2-b78e-4fe9-8472-2d564a269380" providerId="ADAL" clId="{F2A35426-68E4-453F-9AFE-88EBC1ED23FB}" dt="2023-01-11T02:45:35.970" v="66" actId="255"/>
        <pc:sldMkLst>
          <pc:docMk/>
          <pc:sldMk cId="3590345420" sldId="552"/>
        </pc:sldMkLst>
        <pc:spChg chg="mod">
          <ac:chgData name="Josef Rodis" userId="4c2fe6b2-b78e-4fe9-8472-2d564a269380" providerId="ADAL" clId="{F2A35426-68E4-453F-9AFE-88EBC1ED23FB}" dt="2023-01-11T02:45:35.970" v="66" actId="255"/>
          <ac:spMkLst>
            <pc:docMk/>
            <pc:sldMk cId="3590345420" sldId="552"/>
            <ac:spMk id="7" creationId="{DAA945A5-8FEA-4C12-8848-FA2AE3698B17}"/>
          </ac:spMkLst>
        </pc:spChg>
        <pc:picChg chg="mod">
          <ac:chgData name="Josef Rodis" userId="4c2fe6b2-b78e-4fe9-8472-2d564a269380" providerId="ADAL" clId="{F2A35426-68E4-453F-9AFE-88EBC1ED23FB}" dt="2023-01-11T02:45:08.618" v="59" actId="1076"/>
          <ac:picMkLst>
            <pc:docMk/>
            <pc:sldMk cId="3590345420" sldId="552"/>
            <ac:picMk id="2" creationId="{00000000-0000-0000-0000-000000000000}"/>
          </ac:picMkLst>
        </pc:picChg>
      </pc:sldChg>
      <pc:sldChg chg="modSp mod">
        <pc:chgData name="Josef Rodis" userId="4c2fe6b2-b78e-4fe9-8472-2d564a269380" providerId="ADAL" clId="{F2A35426-68E4-453F-9AFE-88EBC1ED23FB}" dt="2023-01-11T02:43:39.918" v="51" actId="14100"/>
        <pc:sldMkLst>
          <pc:docMk/>
          <pc:sldMk cId="2054651744" sldId="588"/>
        </pc:sldMkLst>
        <pc:spChg chg="mod">
          <ac:chgData name="Josef Rodis" userId="4c2fe6b2-b78e-4fe9-8472-2d564a269380" providerId="ADAL" clId="{F2A35426-68E4-453F-9AFE-88EBC1ED23FB}" dt="2023-01-11T02:43:39.918" v="51" actId="14100"/>
          <ac:spMkLst>
            <pc:docMk/>
            <pc:sldMk cId="2054651744" sldId="58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44:08.766" v="52" actId="14100"/>
        <pc:sldMkLst>
          <pc:docMk/>
          <pc:sldMk cId="3747594541" sldId="589"/>
        </pc:sldMkLst>
        <pc:spChg chg="mod">
          <ac:chgData name="Josef Rodis" userId="4c2fe6b2-b78e-4fe9-8472-2d564a269380" providerId="ADAL" clId="{F2A35426-68E4-453F-9AFE-88EBC1ED23FB}" dt="2023-01-11T02:44:08.766" v="52" actId="14100"/>
          <ac:spMkLst>
            <pc:docMk/>
            <pc:sldMk cId="3747594541" sldId="589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F2A35426-68E4-453F-9AFE-88EBC1ED23FB}" dt="2023-01-11T22:33:36.464" v="391" actId="1076"/>
        <pc:sldMkLst>
          <pc:docMk/>
          <pc:sldMk cId="902981909" sldId="814"/>
        </pc:sldMkLst>
        <pc:spChg chg="mod">
          <ac:chgData name="Josef Rodis" userId="4c2fe6b2-b78e-4fe9-8472-2d564a269380" providerId="ADAL" clId="{F2A35426-68E4-453F-9AFE-88EBC1ED23FB}" dt="2023-01-11T02:37:24.189" v="21"/>
          <ac:spMkLst>
            <pc:docMk/>
            <pc:sldMk cId="902981909" sldId="814"/>
            <ac:spMk id="6" creationId="{242D1258-56EF-4289-BF9E-8A6BB77F7FB0}"/>
          </ac:spMkLst>
        </pc:spChg>
        <pc:picChg chg="add mod">
          <ac:chgData name="Josef Rodis" userId="4c2fe6b2-b78e-4fe9-8472-2d564a269380" providerId="ADAL" clId="{F2A35426-68E4-453F-9AFE-88EBC1ED23FB}" dt="2023-01-11T22:33:36.464" v="391" actId="1076"/>
          <ac:picMkLst>
            <pc:docMk/>
            <pc:sldMk cId="902981909" sldId="814"/>
            <ac:picMk id="3" creationId="{C70329FF-E1BE-96D3-4453-D8B2DA330E37}"/>
          </ac:picMkLst>
        </pc:picChg>
        <pc:picChg chg="del">
          <ac:chgData name="Josef Rodis" userId="4c2fe6b2-b78e-4fe9-8472-2d564a269380" providerId="ADAL" clId="{F2A35426-68E4-453F-9AFE-88EBC1ED23FB}" dt="2023-01-11T22:33:30.333" v="389" actId="478"/>
          <ac:picMkLst>
            <pc:docMk/>
            <pc:sldMk cId="902981909" sldId="814"/>
            <ac:picMk id="8" creationId="{DADEFC11-B93B-4EF5-9D27-141C320CBFDA}"/>
          </ac:picMkLst>
        </pc:picChg>
      </pc:sldChg>
      <pc:sldChg chg="modSp mod">
        <pc:chgData name="Josef Rodis" userId="4c2fe6b2-b78e-4fe9-8472-2d564a269380" providerId="ADAL" clId="{F2A35426-68E4-453F-9AFE-88EBC1ED23FB}" dt="2023-01-11T02:42:15.198" v="42" actId="14100"/>
        <pc:sldMkLst>
          <pc:docMk/>
          <pc:sldMk cId="2736398781" sldId="824"/>
        </pc:sldMkLst>
        <pc:spChg chg="mod">
          <ac:chgData name="Josef Rodis" userId="4c2fe6b2-b78e-4fe9-8472-2d564a269380" providerId="ADAL" clId="{F2A35426-68E4-453F-9AFE-88EBC1ED23FB}" dt="2023-01-11T02:42:15.198" v="42" actId="14100"/>
          <ac:spMkLst>
            <pc:docMk/>
            <pc:sldMk cId="2736398781" sldId="82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46:13.152" v="67" actId="14100"/>
        <pc:sldMkLst>
          <pc:docMk/>
          <pc:sldMk cId="2223673251" sldId="833"/>
        </pc:sldMkLst>
        <pc:spChg chg="mod">
          <ac:chgData name="Josef Rodis" userId="4c2fe6b2-b78e-4fe9-8472-2d564a269380" providerId="ADAL" clId="{F2A35426-68E4-453F-9AFE-88EBC1ED23FB}" dt="2023-01-11T02:46:13.152" v="67" actId="14100"/>
          <ac:spMkLst>
            <pc:docMk/>
            <pc:sldMk cId="2223673251" sldId="83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50:13.307" v="77" actId="255"/>
        <pc:sldMkLst>
          <pc:docMk/>
          <pc:sldMk cId="933910691" sldId="862"/>
        </pc:sldMkLst>
        <pc:spChg chg="mod">
          <ac:chgData name="Josef Rodis" userId="4c2fe6b2-b78e-4fe9-8472-2d564a269380" providerId="ADAL" clId="{F2A35426-68E4-453F-9AFE-88EBC1ED23FB}" dt="2023-01-11T02:50:13.307" v="77" actId="255"/>
          <ac:spMkLst>
            <pc:docMk/>
            <pc:sldMk cId="933910691" sldId="862"/>
            <ac:spMk id="7" creationId="{DAA945A5-8FEA-4C12-8848-FA2AE3698B17}"/>
          </ac:spMkLst>
        </pc:spChg>
      </pc:sldChg>
      <pc:sldChg chg="modSp mod">
        <pc:chgData name="Josef Rodis" userId="4c2fe6b2-b78e-4fe9-8472-2d564a269380" providerId="ADAL" clId="{F2A35426-68E4-453F-9AFE-88EBC1ED23FB}" dt="2023-01-11T02:31:44.712" v="11" actId="20577"/>
        <pc:sldMkLst>
          <pc:docMk/>
          <pc:sldMk cId="2296919426" sldId="903"/>
        </pc:sldMkLst>
        <pc:spChg chg="mod">
          <ac:chgData name="Josef Rodis" userId="4c2fe6b2-b78e-4fe9-8472-2d564a269380" providerId="ADAL" clId="{F2A35426-68E4-453F-9AFE-88EBC1ED23FB}" dt="2023-01-11T02:31:44.712" v="11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37:47.086" v="22" actId="14100"/>
        <pc:sldMkLst>
          <pc:docMk/>
          <pc:sldMk cId="839291753" sldId="908"/>
        </pc:sldMkLst>
        <pc:spChg chg="mod">
          <ac:chgData name="Josef Rodis" userId="4c2fe6b2-b78e-4fe9-8472-2d564a269380" providerId="ADAL" clId="{F2A35426-68E4-453F-9AFE-88EBC1ED23FB}" dt="2023-01-11T02:37:47.086" v="22" actId="14100"/>
          <ac:spMkLst>
            <pc:docMk/>
            <pc:sldMk cId="839291753" sldId="90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43:11.355" v="49" actId="20577"/>
        <pc:sldMkLst>
          <pc:docMk/>
          <pc:sldMk cId="3620894582" sldId="920"/>
        </pc:sldMkLst>
        <pc:spChg chg="mod">
          <ac:chgData name="Josef Rodis" userId="4c2fe6b2-b78e-4fe9-8472-2d564a269380" providerId="ADAL" clId="{F2A35426-68E4-453F-9AFE-88EBC1ED23FB}" dt="2023-01-11T02:43:11.355" v="49" actId="20577"/>
          <ac:spMkLst>
            <pc:docMk/>
            <pc:sldMk cId="3620894582" sldId="920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43:25.470" v="50" actId="14100"/>
        <pc:sldMkLst>
          <pc:docMk/>
          <pc:sldMk cId="819692840" sldId="940"/>
        </pc:sldMkLst>
        <pc:spChg chg="mod">
          <ac:chgData name="Josef Rodis" userId="4c2fe6b2-b78e-4fe9-8472-2d564a269380" providerId="ADAL" clId="{F2A35426-68E4-453F-9AFE-88EBC1ED23FB}" dt="2023-01-11T02:43:25.470" v="50" actId="14100"/>
          <ac:spMkLst>
            <pc:docMk/>
            <pc:sldMk cId="819692840" sldId="940"/>
            <ac:spMk id="21" creationId="{042D9E7B-D1BB-4A59-8D12-11E6C2FA55AC}"/>
          </ac:spMkLst>
        </pc:spChg>
      </pc:sldChg>
      <pc:sldChg chg="modSp">
        <pc:chgData name="Josef Rodis" userId="4c2fe6b2-b78e-4fe9-8472-2d564a269380" providerId="ADAL" clId="{F2A35426-68E4-453F-9AFE-88EBC1ED23FB}" dt="2023-01-11T02:50:48.075" v="81" actId="20577"/>
        <pc:sldMkLst>
          <pc:docMk/>
          <pc:sldMk cId="1900475073" sldId="980"/>
        </pc:sldMkLst>
        <pc:graphicFrameChg chg="mod">
          <ac:chgData name="Josef Rodis" userId="4c2fe6b2-b78e-4fe9-8472-2d564a269380" providerId="ADAL" clId="{F2A35426-68E4-453F-9AFE-88EBC1ED23FB}" dt="2023-01-11T02:50:48.075" v="81" actId="20577"/>
          <ac:graphicFrameMkLst>
            <pc:docMk/>
            <pc:sldMk cId="1900475073" sldId="980"/>
            <ac:graphicFrameMk id="9" creationId="{F5432E00-BD8E-4F2A-889E-049637A12969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2:49:22.622" v="74" actId="14100"/>
        <pc:sldMkLst>
          <pc:docMk/>
          <pc:sldMk cId="2434040992" sldId="1053"/>
        </pc:sldMkLst>
        <pc:spChg chg="mod">
          <ac:chgData name="Josef Rodis" userId="4c2fe6b2-b78e-4fe9-8472-2d564a269380" providerId="ADAL" clId="{F2A35426-68E4-453F-9AFE-88EBC1ED23FB}" dt="2023-01-11T02:49:22.622" v="74" actId="14100"/>
          <ac:spMkLst>
            <pc:docMk/>
            <pc:sldMk cId="2434040992" sldId="105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51:03.471" v="82" actId="14100"/>
        <pc:sldMkLst>
          <pc:docMk/>
          <pc:sldMk cId="2520920234" sldId="1056"/>
        </pc:sldMkLst>
        <pc:spChg chg="mod">
          <ac:chgData name="Josef Rodis" userId="4c2fe6b2-b78e-4fe9-8472-2d564a269380" providerId="ADAL" clId="{F2A35426-68E4-453F-9AFE-88EBC1ED23FB}" dt="2023-01-11T02:51:03.471" v="82" actId="14100"/>
          <ac:spMkLst>
            <pc:docMk/>
            <pc:sldMk cId="2520920234" sldId="1056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51:31.838" v="84" actId="14100"/>
        <pc:sldMkLst>
          <pc:docMk/>
          <pc:sldMk cId="3461118737" sldId="1057"/>
        </pc:sldMkLst>
        <pc:spChg chg="mod">
          <ac:chgData name="Josef Rodis" userId="4c2fe6b2-b78e-4fe9-8472-2d564a269380" providerId="ADAL" clId="{F2A35426-68E4-453F-9AFE-88EBC1ED23FB}" dt="2023-01-11T02:51:31.838" v="84" actId="14100"/>
          <ac:spMkLst>
            <pc:docMk/>
            <pc:sldMk cId="3461118737" sldId="105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53:55.613" v="93" actId="207"/>
        <pc:sldMkLst>
          <pc:docMk/>
          <pc:sldMk cId="3610187563" sldId="1059"/>
        </pc:sldMkLst>
        <pc:graphicFrameChg chg="mod modGraphic">
          <ac:chgData name="Josef Rodis" userId="4c2fe6b2-b78e-4fe9-8472-2d564a269380" providerId="ADAL" clId="{F2A35426-68E4-453F-9AFE-88EBC1ED23FB}" dt="2023-01-11T02:53:55.613" v="93" actId="207"/>
          <ac:graphicFrameMkLst>
            <pc:docMk/>
            <pc:sldMk cId="3610187563" sldId="1059"/>
            <ac:graphicFrameMk id="6" creationId="{D0106BED-5827-4489-8B67-2F208FBD8ACD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2:34:24.266" v="16" actId="20577"/>
        <pc:sldMkLst>
          <pc:docMk/>
          <pc:sldMk cId="787787703" sldId="1064"/>
        </pc:sldMkLst>
        <pc:spChg chg="mod">
          <ac:chgData name="Josef Rodis" userId="4c2fe6b2-b78e-4fe9-8472-2d564a269380" providerId="ADAL" clId="{F2A35426-68E4-453F-9AFE-88EBC1ED23FB}" dt="2023-01-11T02:34:24.266" v="16" actId="20577"/>
          <ac:spMkLst>
            <pc:docMk/>
            <pc:sldMk cId="787787703" sldId="1064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51:17.439" v="83" actId="14100"/>
        <pc:sldMkLst>
          <pc:docMk/>
          <pc:sldMk cId="2186977347" sldId="1069"/>
        </pc:sldMkLst>
        <pc:spChg chg="mod">
          <ac:chgData name="Josef Rodis" userId="4c2fe6b2-b78e-4fe9-8472-2d564a269380" providerId="ADAL" clId="{F2A35426-68E4-453F-9AFE-88EBC1ED23FB}" dt="2023-01-11T02:51:17.439" v="83" actId="14100"/>
          <ac:spMkLst>
            <pc:docMk/>
            <pc:sldMk cId="2186977347" sldId="1069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F2A35426-68E4-453F-9AFE-88EBC1ED23FB}" dt="2023-01-11T22:24:02.914" v="377" actId="1076"/>
        <pc:sldMkLst>
          <pc:docMk/>
          <pc:sldMk cId="3891886650" sldId="1084"/>
        </pc:sldMkLst>
        <pc:picChg chg="del">
          <ac:chgData name="Josef Rodis" userId="4c2fe6b2-b78e-4fe9-8472-2d564a269380" providerId="ADAL" clId="{F2A35426-68E4-453F-9AFE-88EBC1ED23FB}" dt="2023-01-11T22:23:49.757" v="373" actId="478"/>
          <ac:picMkLst>
            <pc:docMk/>
            <pc:sldMk cId="3891886650" sldId="1084"/>
            <ac:picMk id="3" creationId="{35088668-DF3D-4921-B969-D339E407C907}"/>
          </ac:picMkLst>
        </pc:picChg>
        <pc:picChg chg="add mod">
          <ac:chgData name="Josef Rodis" userId="4c2fe6b2-b78e-4fe9-8472-2d564a269380" providerId="ADAL" clId="{F2A35426-68E4-453F-9AFE-88EBC1ED23FB}" dt="2023-01-11T22:24:02.914" v="377" actId="1076"/>
          <ac:picMkLst>
            <pc:docMk/>
            <pc:sldMk cId="3891886650" sldId="1084"/>
            <ac:picMk id="5" creationId="{9029C970-C360-EE20-7C45-DE323451064B}"/>
          </ac:picMkLst>
        </pc:picChg>
      </pc:sldChg>
      <pc:sldChg chg="addSp delSp modSp mod">
        <pc:chgData name="Josef Rodis" userId="4c2fe6b2-b78e-4fe9-8472-2d564a269380" providerId="ADAL" clId="{F2A35426-68E4-453F-9AFE-88EBC1ED23FB}" dt="2023-01-11T22:22:30.077" v="367" actId="1076"/>
        <pc:sldMkLst>
          <pc:docMk/>
          <pc:sldMk cId="1558311344" sldId="1085"/>
        </pc:sldMkLst>
        <pc:picChg chg="add mod">
          <ac:chgData name="Josef Rodis" userId="4c2fe6b2-b78e-4fe9-8472-2d564a269380" providerId="ADAL" clId="{F2A35426-68E4-453F-9AFE-88EBC1ED23FB}" dt="2023-01-11T22:22:30.077" v="367" actId="1076"/>
          <ac:picMkLst>
            <pc:docMk/>
            <pc:sldMk cId="1558311344" sldId="1085"/>
            <ac:picMk id="3" creationId="{78E0B529-5C78-E7B5-5105-23BCB0699D60}"/>
          </ac:picMkLst>
        </pc:picChg>
        <pc:picChg chg="del">
          <ac:chgData name="Josef Rodis" userId="4c2fe6b2-b78e-4fe9-8472-2d564a269380" providerId="ADAL" clId="{F2A35426-68E4-453F-9AFE-88EBC1ED23FB}" dt="2023-01-11T22:22:25.912" v="366" actId="478"/>
          <ac:picMkLst>
            <pc:docMk/>
            <pc:sldMk cId="1558311344" sldId="1085"/>
            <ac:picMk id="8" creationId="{7932B903-C57F-456B-A7B9-1F0A846509EA}"/>
          </ac:picMkLst>
        </pc:picChg>
      </pc:sldChg>
      <pc:sldChg chg="modSp mod">
        <pc:chgData name="Josef Rodis" userId="4c2fe6b2-b78e-4fe9-8472-2d564a269380" providerId="ADAL" clId="{F2A35426-68E4-453F-9AFE-88EBC1ED23FB}" dt="2023-01-11T04:18:11.810" v="186" actId="255"/>
        <pc:sldMkLst>
          <pc:docMk/>
          <pc:sldMk cId="1298576575" sldId="1086"/>
        </pc:sldMkLst>
        <pc:spChg chg="mod">
          <ac:chgData name="Josef Rodis" userId="4c2fe6b2-b78e-4fe9-8472-2d564a269380" providerId="ADAL" clId="{F2A35426-68E4-453F-9AFE-88EBC1ED23FB}" dt="2023-01-11T04:18:11.810" v="186" actId="255"/>
          <ac:spMkLst>
            <pc:docMk/>
            <pc:sldMk cId="1298576575" sldId="1086"/>
            <ac:spMk id="7" creationId="{DAA945A5-8FEA-4C12-8848-FA2AE3698B17}"/>
          </ac:spMkLst>
        </pc:spChg>
        <pc:picChg chg="mod">
          <ac:chgData name="Josef Rodis" userId="4c2fe6b2-b78e-4fe9-8472-2d564a269380" providerId="ADAL" clId="{F2A35426-68E4-453F-9AFE-88EBC1ED23FB}" dt="2023-01-11T04:17:54.602" v="183" actId="1076"/>
          <ac:picMkLst>
            <pc:docMk/>
            <pc:sldMk cId="1298576575" sldId="1086"/>
            <ac:picMk id="2" creationId="{00000000-0000-0000-0000-000000000000}"/>
          </ac:picMkLst>
        </pc:picChg>
      </pc:sldChg>
      <pc:sldChg chg="modSp mod">
        <pc:chgData name="Josef Rodis" userId="4c2fe6b2-b78e-4fe9-8472-2d564a269380" providerId="ADAL" clId="{F2A35426-68E4-453F-9AFE-88EBC1ED23FB}" dt="2023-01-11T02:55:05.567" v="95" actId="14100"/>
        <pc:sldMkLst>
          <pc:docMk/>
          <pc:sldMk cId="3251073298" sldId="1087"/>
        </pc:sldMkLst>
        <pc:spChg chg="mod">
          <ac:chgData name="Josef Rodis" userId="4c2fe6b2-b78e-4fe9-8472-2d564a269380" providerId="ADAL" clId="{F2A35426-68E4-453F-9AFE-88EBC1ED23FB}" dt="2023-01-11T02:55:05.567" v="95" actId="14100"/>
          <ac:spMkLst>
            <pc:docMk/>
            <pc:sldMk cId="3251073298" sldId="108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4:18:32.630" v="187" actId="14100"/>
        <pc:sldMkLst>
          <pc:docMk/>
          <pc:sldMk cId="2423407080" sldId="1088"/>
        </pc:sldMkLst>
        <pc:spChg chg="mod">
          <ac:chgData name="Josef Rodis" userId="4c2fe6b2-b78e-4fe9-8472-2d564a269380" providerId="ADAL" clId="{F2A35426-68E4-453F-9AFE-88EBC1ED23FB}" dt="2023-01-11T04:18:32.630" v="187" actId="14100"/>
          <ac:spMkLst>
            <pc:docMk/>
            <pc:sldMk cId="2423407080" sldId="108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4:19:34.038" v="192" actId="14100"/>
        <pc:sldMkLst>
          <pc:docMk/>
          <pc:sldMk cId="1685312109" sldId="1091"/>
        </pc:sldMkLst>
        <pc:spChg chg="mod">
          <ac:chgData name="Josef Rodis" userId="4c2fe6b2-b78e-4fe9-8472-2d564a269380" providerId="ADAL" clId="{F2A35426-68E4-453F-9AFE-88EBC1ED23FB}" dt="2023-01-11T04:19:34.038" v="192" actId="14100"/>
          <ac:spMkLst>
            <pc:docMk/>
            <pc:sldMk cId="1685312109" sldId="1091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4:20:33.527" v="195" actId="14100"/>
        <pc:sldMkLst>
          <pc:docMk/>
          <pc:sldMk cId="3128266031" sldId="1092"/>
        </pc:sldMkLst>
        <pc:spChg chg="mod">
          <ac:chgData name="Josef Rodis" userId="4c2fe6b2-b78e-4fe9-8472-2d564a269380" providerId="ADAL" clId="{F2A35426-68E4-453F-9AFE-88EBC1ED23FB}" dt="2023-01-11T04:20:33.527" v="195" actId="14100"/>
          <ac:spMkLst>
            <pc:docMk/>
            <pc:sldMk cId="3128266031" sldId="1092"/>
            <ac:spMk id="21" creationId="{042D9E7B-D1BB-4A59-8D12-11E6C2FA55AC}"/>
          </ac:spMkLst>
        </pc:spChg>
      </pc:sldChg>
      <pc:sldChg chg="modSp mod addCm delCm">
        <pc:chgData name="Josef Rodis" userId="4c2fe6b2-b78e-4fe9-8472-2d564a269380" providerId="ADAL" clId="{F2A35426-68E4-453F-9AFE-88EBC1ED23FB}" dt="2023-01-11T21:39:30.387" v="234"/>
        <pc:sldMkLst>
          <pc:docMk/>
          <pc:sldMk cId="1776729154" sldId="1097"/>
        </pc:sldMkLst>
        <pc:spChg chg="mod">
          <ac:chgData name="Josef Rodis" userId="4c2fe6b2-b78e-4fe9-8472-2d564a269380" providerId="ADAL" clId="{F2A35426-68E4-453F-9AFE-88EBC1ED23FB}" dt="2023-01-11T07:25:47.333" v="214" actId="207"/>
          <ac:spMkLst>
            <pc:docMk/>
            <pc:sldMk cId="1776729154" sldId="1097"/>
            <ac:spMk id="10" creationId="{EF37747F-7200-464C-A99C-8A34A6805D83}"/>
          </ac:spMkLst>
        </pc:spChg>
      </pc:sldChg>
      <pc:sldChg chg="modSp mod">
        <pc:chgData name="Josef Rodis" userId="4c2fe6b2-b78e-4fe9-8472-2d564a269380" providerId="ADAL" clId="{F2A35426-68E4-453F-9AFE-88EBC1ED23FB}" dt="2023-01-11T21:48:34.299" v="251"/>
        <pc:sldMkLst>
          <pc:docMk/>
          <pc:sldMk cId="2081820642" sldId="1098"/>
        </pc:sldMkLst>
        <pc:spChg chg="mod">
          <ac:chgData name="Josef Rodis" userId="4c2fe6b2-b78e-4fe9-8472-2d564a269380" providerId="ADAL" clId="{F2A35426-68E4-453F-9AFE-88EBC1ED23FB}" dt="2023-01-11T21:48:34.299" v="251"/>
          <ac:spMkLst>
            <pc:docMk/>
            <pc:sldMk cId="2081820642" sldId="109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22:01:18.647" v="309" actId="14100"/>
        <pc:sldMkLst>
          <pc:docMk/>
          <pc:sldMk cId="1199422143" sldId="1106"/>
        </pc:sldMkLst>
        <pc:spChg chg="mod">
          <ac:chgData name="Josef Rodis" userId="4c2fe6b2-b78e-4fe9-8472-2d564a269380" providerId="ADAL" clId="{F2A35426-68E4-453F-9AFE-88EBC1ED23FB}" dt="2023-01-11T22:01:18.647" v="309" actId="14100"/>
          <ac:spMkLst>
            <pc:docMk/>
            <pc:sldMk cId="1199422143" sldId="1106"/>
            <ac:spMk id="9" creationId="{E1E618B4-4D99-4C08-B0A8-21394001CA1F}"/>
          </ac:spMkLst>
        </pc:spChg>
      </pc:sldChg>
      <pc:sldChg chg="modSp mod">
        <pc:chgData name="Josef Rodis" userId="4c2fe6b2-b78e-4fe9-8472-2d564a269380" providerId="ADAL" clId="{F2A35426-68E4-453F-9AFE-88EBC1ED23FB}" dt="2023-01-11T22:02:20.705" v="314" actId="1076"/>
        <pc:sldMkLst>
          <pc:docMk/>
          <pc:sldMk cId="3595824221" sldId="1108"/>
        </pc:sldMkLst>
        <pc:spChg chg="mod">
          <ac:chgData name="Josef Rodis" userId="4c2fe6b2-b78e-4fe9-8472-2d564a269380" providerId="ADAL" clId="{F2A35426-68E4-453F-9AFE-88EBC1ED23FB}" dt="2023-01-11T22:02:16.653" v="313" actId="14100"/>
          <ac:spMkLst>
            <pc:docMk/>
            <pc:sldMk cId="3595824221" sldId="1108"/>
            <ac:spMk id="7" creationId="{DAA945A5-8FEA-4C12-8848-FA2AE3698B17}"/>
          </ac:spMkLst>
        </pc:spChg>
        <pc:picChg chg="mod">
          <ac:chgData name="Josef Rodis" userId="4c2fe6b2-b78e-4fe9-8472-2d564a269380" providerId="ADAL" clId="{F2A35426-68E4-453F-9AFE-88EBC1ED23FB}" dt="2023-01-11T22:02:20.705" v="314" actId="1076"/>
          <ac:picMkLst>
            <pc:docMk/>
            <pc:sldMk cId="3595824221" sldId="1108"/>
            <ac:picMk id="2" creationId="{00000000-0000-0000-0000-000000000000}"/>
          </ac:picMkLst>
        </pc:picChg>
      </pc:sldChg>
      <pc:sldChg chg="modSp mod">
        <pc:chgData name="Josef Rodis" userId="4c2fe6b2-b78e-4fe9-8472-2d564a269380" providerId="ADAL" clId="{F2A35426-68E4-453F-9AFE-88EBC1ED23FB}" dt="2023-01-11T22:02:47.516" v="315" actId="14100"/>
        <pc:sldMkLst>
          <pc:docMk/>
          <pc:sldMk cId="4228961576" sldId="1109"/>
        </pc:sldMkLst>
        <pc:spChg chg="mod">
          <ac:chgData name="Josef Rodis" userId="4c2fe6b2-b78e-4fe9-8472-2d564a269380" providerId="ADAL" clId="{F2A35426-68E4-453F-9AFE-88EBC1ED23FB}" dt="2023-01-11T22:02:47.516" v="315" actId="14100"/>
          <ac:spMkLst>
            <pc:docMk/>
            <pc:sldMk cId="4228961576" sldId="110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22:04:57.005" v="318" actId="948"/>
        <pc:sldMkLst>
          <pc:docMk/>
          <pc:sldMk cId="4078822783" sldId="1110"/>
        </pc:sldMkLst>
        <pc:spChg chg="mod">
          <ac:chgData name="Josef Rodis" userId="4c2fe6b2-b78e-4fe9-8472-2d564a269380" providerId="ADAL" clId="{F2A35426-68E4-453F-9AFE-88EBC1ED23FB}" dt="2023-01-11T22:04:20.254" v="317" actId="14100"/>
          <ac:spMkLst>
            <pc:docMk/>
            <pc:sldMk cId="4078822783" sldId="1110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F2A35426-68E4-453F-9AFE-88EBC1ED23FB}" dt="2023-01-11T22:04:57.005" v="318" actId="948"/>
          <ac:graphicFrameMkLst>
            <pc:docMk/>
            <pc:sldMk cId="4078822783" sldId="1110"/>
            <ac:graphicFrameMk id="3" creationId="{99F78B34-BA1E-44D6-8472-D6B4F2D87A9F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22:15:12.319" v="360" actId="1076"/>
        <pc:sldMkLst>
          <pc:docMk/>
          <pc:sldMk cId="2604868216" sldId="1111"/>
        </pc:sldMkLst>
        <pc:picChg chg="mod">
          <ac:chgData name="Josef Rodis" userId="4c2fe6b2-b78e-4fe9-8472-2d564a269380" providerId="ADAL" clId="{F2A35426-68E4-453F-9AFE-88EBC1ED23FB}" dt="2023-01-11T22:15:12.319" v="360" actId="1076"/>
          <ac:picMkLst>
            <pc:docMk/>
            <pc:sldMk cId="2604868216" sldId="1111"/>
            <ac:picMk id="2" creationId="{6A1ED27B-B81A-8D8B-940E-5047C3CB035F}"/>
          </ac:picMkLst>
        </pc:picChg>
      </pc:sldChg>
      <pc:sldChg chg="modSp mod">
        <pc:chgData name="Josef Rodis" userId="4c2fe6b2-b78e-4fe9-8472-2d564a269380" providerId="ADAL" clId="{F2A35426-68E4-453F-9AFE-88EBC1ED23FB}" dt="2023-01-11T22:07:46.424" v="336" actId="1076"/>
        <pc:sldMkLst>
          <pc:docMk/>
          <pc:sldMk cId="2869569370" sldId="1112"/>
        </pc:sldMkLst>
        <pc:spChg chg="mod">
          <ac:chgData name="Josef Rodis" userId="4c2fe6b2-b78e-4fe9-8472-2d564a269380" providerId="ADAL" clId="{F2A35426-68E4-453F-9AFE-88EBC1ED23FB}" dt="2023-01-11T22:07:39.500" v="335" actId="14100"/>
          <ac:spMkLst>
            <pc:docMk/>
            <pc:sldMk cId="2869569370" sldId="1112"/>
            <ac:spMk id="7" creationId="{DAA945A5-8FEA-4C12-8848-FA2AE3698B17}"/>
          </ac:spMkLst>
        </pc:spChg>
        <pc:picChg chg="mod">
          <ac:chgData name="Josef Rodis" userId="4c2fe6b2-b78e-4fe9-8472-2d564a269380" providerId="ADAL" clId="{F2A35426-68E4-453F-9AFE-88EBC1ED23FB}" dt="2023-01-11T22:07:46.424" v="336" actId="1076"/>
          <ac:picMkLst>
            <pc:docMk/>
            <pc:sldMk cId="2869569370" sldId="1112"/>
            <ac:picMk id="2" creationId="{00000000-0000-0000-0000-000000000000}"/>
          </ac:picMkLst>
        </pc:picChg>
      </pc:sldChg>
      <pc:sldChg chg="delSp modSp mod">
        <pc:chgData name="Josef Rodis" userId="4c2fe6b2-b78e-4fe9-8472-2d564a269380" providerId="ADAL" clId="{F2A35426-68E4-453F-9AFE-88EBC1ED23FB}" dt="2023-01-11T22:14:34.772" v="359" actId="14100"/>
        <pc:sldMkLst>
          <pc:docMk/>
          <pc:sldMk cId="1958335323" sldId="1113"/>
        </pc:sldMkLst>
        <pc:spChg chg="mod">
          <ac:chgData name="Josef Rodis" userId="4c2fe6b2-b78e-4fe9-8472-2d564a269380" providerId="ADAL" clId="{F2A35426-68E4-453F-9AFE-88EBC1ED23FB}" dt="2023-01-11T22:14:34.772" v="359" actId="14100"/>
          <ac:spMkLst>
            <pc:docMk/>
            <pc:sldMk cId="1958335323" sldId="1113"/>
            <ac:spMk id="6" creationId="{37957367-7D7E-4C34-937A-D34051FA4F86}"/>
          </ac:spMkLst>
        </pc:spChg>
        <pc:picChg chg="del">
          <ac:chgData name="Josef Rodis" userId="4c2fe6b2-b78e-4fe9-8472-2d564a269380" providerId="ADAL" clId="{F2A35426-68E4-453F-9AFE-88EBC1ED23FB}" dt="2023-01-11T22:14:27.807" v="358" actId="478"/>
          <ac:picMkLst>
            <pc:docMk/>
            <pc:sldMk cId="1958335323" sldId="1113"/>
            <ac:picMk id="8" creationId="{52F682BB-910C-4803-8E1A-0A73E0C41186}"/>
          </ac:picMkLst>
        </pc:picChg>
      </pc:sldChg>
      <pc:sldChg chg="modSp mod">
        <pc:chgData name="Josef Rodis" userId="4c2fe6b2-b78e-4fe9-8472-2d564a269380" providerId="ADAL" clId="{F2A35426-68E4-453F-9AFE-88EBC1ED23FB}" dt="2023-01-11T22:08:36.772" v="337" actId="14100"/>
        <pc:sldMkLst>
          <pc:docMk/>
          <pc:sldMk cId="294288503" sldId="1120"/>
        </pc:sldMkLst>
        <pc:spChg chg="mod">
          <ac:chgData name="Josef Rodis" userId="4c2fe6b2-b78e-4fe9-8472-2d564a269380" providerId="ADAL" clId="{F2A35426-68E4-453F-9AFE-88EBC1ED23FB}" dt="2023-01-11T22:08:36.772" v="337" actId="14100"/>
          <ac:spMkLst>
            <pc:docMk/>
            <pc:sldMk cId="294288503" sldId="1120"/>
            <ac:spMk id="9" creationId="{E1E618B4-4D99-4C08-B0A8-21394001CA1F}"/>
          </ac:spMkLst>
        </pc:spChg>
      </pc:sldChg>
      <pc:sldChg chg="modSp mod">
        <pc:chgData name="Josef Rodis" userId="4c2fe6b2-b78e-4fe9-8472-2d564a269380" providerId="ADAL" clId="{F2A35426-68E4-453F-9AFE-88EBC1ED23FB}" dt="2023-01-11T22:11:58.090" v="354" actId="14100"/>
        <pc:sldMkLst>
          <pc:docMk/>
          <pc:sldMk cId="1961195986" sldId="1121"/>
        </pc:sldMkLst>
        <pc:spChg chg="mod">
          <ac:chgData name="Josef Rodis" userId="4c2fe6b2-b78e-4fe9-8472-2d564a269380" providerId="ADAL" clId="{F2A35426-68E4-453F-9AFE-88EBC1ED23FB}" dt="2023-01-11T22:11:58.090" v="354" actId="14100"/>
          <ac:spMkLst>
            <pc:docMk/>
            <pc:sldMk cId="1961195986" sldId="1121"/>
            <ac:spMk id="6" creationId="{D6B422DD-57D6-4680-803F-A3F45FF19743}"/>
          </ac:spMkLst>
        </pc:spChg>
      </pc:sldChg>
      <pc:sldChg chg="modSp mod">
        <pc:chgData name="Josef Rodis" userId="4c2fe6b2-b78e-4fe9-8472-2d564a269380" providerId="ADAL" clId="{F2A35426-68E4-453F-9AFE-88EBC1ED23FB}" dt="2023-01-11T22:09:45.082" v="345" actId="14100"/>
        <pc:sldMkLst>
          <pc:docMk/>
          <pc:sldMk cId="2369062427" sldId="1122"/>
        </pc:sldMkLst>
        <pc:spChg chg="mod">
          <ac:chgData name="Josef Rodis" userId="4c2fe6b2-b78e-4fe9-8472-2d564a269380" providerId="ADAL" clId="{F2A35426-68E4-453F-9AFE-88EBC1ED23FB}" dt="2023-01-11T22:08:55.913" v="338" actId="14100"/>
          <ac:spMkLst>
            <pc:docMk/>
            <pc:sldMk cId="2369062427" sldId="1122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22:09:45.082" v="345" actId="14100"/>
          <ac:graphicFrameMkLst>
            <pc:docMk/>
            <pc:sldMk cId="2369062427" sldId="1122"/>
            <ac:graphicFrameMk id="6" creationId="{E4A1FABB-9D11-48A9-B133-D73724715819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2:30:53.933" v="2" actId="20577"/>
        <pc:sldMkLst>
          <pc:docMk/>
          <pc:sldMk cId="3491726440" sldId="1124"/>
        </pc:sldMkLst>
        <pc:spChg chg="mod">
          <ac:chgData name="Josef Rodis" userId="4c2fe6b2-b78e-4fe9-8472-2d564a269380" providerId="ADAL" clId="{F2A35426-68E4-453F-9AFE-88EBC1ED23FB}" dt="2023-01-11T02:30:53.933" v="2" actId="20577"/>
          <ac:spMkLst>
            <pc:docMk/>
            <pc:sldMk cId="3491726440" sldId="1124"/>
            <ac:spMk id="6" creationId="{65F2836A-D6F4-4745-A320-83DD018E2988}"/>
          </ac:spMkLst>
        </pc:spChg>
      </pc:sldChg>
      <pc:sldChg chg="modSp mod">
        <pc:chgData name="Josef Rodis" userId="4c2fe6b2-b78e-4fe9-8472-2d564a269380" providerId="ADAL" clId="{F2A35426-68E4-453F-9AFE-88EBC1ED23FB}" dt="2023-01-11T02:38:23.151" v="23" actId="14100"/>
        <pc:sldMkLst>
          <pc:docMk/>
          <pc:sldMk cId="1768929833" sldId="1125"/>
        </pc:sldMkLst>
        <pc:spChg chg="mod">
          <ac:chgData name="Josef Rodis" userId="4c2fe6b2-b78e-4fe9-8472-2d564a269380" providerId="ADAL" clId="{F2A35426-68E4-453F-9AFE-88EBC1ED23FB}" dt="2023-01-11T02:38:23.151" v="23" actId="14100"/>
          <ac:spMkLst>
            <pc:docMk/>
            <pc:sldMk cId="1768929833" sldId="1125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38:37.358" v="24" actId="14100"/>
        <pc:sldMkLst>
          <pc:docMk/>
          <pc:sldMk cId="1293677970" sldId="1126"/>
        </pc:sldMkLst>
        <pc:spChg chg="mod">
          <ac:chgData name="Josef Rodis" userId="4c2fe6b2-b78e-4fe9-8472-2d564a269380" providerId="ADAL" clId="{F2A35426-68E4-453F-9AFE-88EBC1ED23FB}" dt="2023-01-11T02:38:37.358" v="24" actId="14100"/>
          <ac:spMkLst>
            <pc:docMk/>
            <pc:sldMk cId="1293677970" sldId="1126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38:52.317" v="25" actId="14100"/>
        <pc:sldMkLst>
          <pc:docMk/>
          <pc:sldMk cId="120678851" sldId="1127"/>
        </pc:sldMkLst>
        <pc:spChg chg="mod">
          <ac:chgData name="Josef Rodis" userId="4c2fe6b2-b78e-4fe9-8472-2d564a269380" providerId="ADAL" clId="{F2A35426-68E4-453F-9AFE-88EBC1ED23FB}" dt="2023-01-11T02:38:52.317" v="25" actId="14100"/>
          <ac:spMkLst>
            <pc:docMk/>
            <pc:sldMk cId="120678851" sldId="112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39:20.526" v="31" actId="20577"/>
        <pc:sldMkLst>
          <pc:docMk/>
          <pc:sldMk cId="2839222603" sldId="1128"/>
        </pc:sldMkLst>
        <pc:spChg chg="mod">
          <ac:chgData name="Josef Rodis" userId="4c2fe6b2-b78e-4fe9-8472-2d564a269380" providerId="ADAL" clId="{F2A35426-68E4-453F-9AFE-88EBC1ED23FB}" dt="2023-01-11T02:39:20.526" v="31" actId="20577"/>
          <ac:spMkLst>
            <pc:docMk/>
            <pc:sldMk cId="2839222603" sldId="112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39:36.429" v="32" actId="14100"/>
        <pc:sldMkLst>
          <pc:docMk/>
          <pc:sldMk cId="2593207405" sldId="1129"/>
        </pc:sldMkLst>
        <pc:spChg chg="mod">
          <ac:chgData name="Josef Rodis" userId="4c2fe6b2-b78e-4fe9-8472-2d564a269380" providerId="ADAL" clId="{F2A35426-68E4-453F-9AFE-88EBC1ED23FB}" dt="2023-01-11T02:39:36.429" v="32" actId="14100"/>
          <ac:spMkLst>
            <pc:docMk/>
            <pc:sldMk cId="2593207405" sldId="112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44:38.213" v="57" actId="1076"/>
        <pc:sldMkLst>
          <pc:docMk/>
          <pc:sldMk cId="4000460040" sldId="1131"/>
        </pc:sldMkLst>
        <pc:spChg chg="mod">
          <ac:chgData name="Josef Rodis" userId="4c2fe6b2-b78e-4fe9-8472-2d564a269380" providerId="ADAL" clId="{F2A35426-68E4-453F-9AFE-88EBC1ED23FB}" dt="2023-01-11T02:44:28.749" v="55" actId="14100"/>
          <ac:spMkLst>
            <pc:docMk/>
            <pc:sldMk cId="4000460040" sldId="1131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2:44:38.213" v="57" actId="1076"/>
          <ac:graphicFrameMkLst>
            <pc:docMk/>
            <pc:sldMk cId="4000460040" sldId="1131"/>
            <ac:graphicFrameMk id="6" creationId="{D66A0D56-6A5C-49B9-ADAA-81165B7A91CA}"/>
          </ac:graphicFrameMkLst>
        </pc:graphicFrameChg>
      </pc:sldChg>
      <pc:sldChg chg="addSp delSp modSp mod">
        <pc:chgData name="Josef Rodis" userId="4c2fe6b2-b78e-4fe9-8472-2d564a269380" providerId="ADAL" clId="{F2A35426-68E4-453F-9AFE-88EBC1ED23FB}" dt="2023-01-11T22:29:33.687" v="384" actId="1076"/>
        <pc:sldMkLst>
          <pc:docMk/>
          <pc:sldMk cId="3731527337" sldId="1132"/>
        </pc:sldMkLst>
        <pc:picChg chg="add mod">
          <ac:chgData name="Josef Rodis" userId="4c2fe6b2-b78e-4fe9-8472-2d564a269380" providerId="ADAL" clId="{F2A35426-68E4-453F-9AFE-88EBC1ED23FB}" dt="2023-01-11T22:29:33.687" v="384" actId="1076"/>
          <ac:picMkLst>
            <pc:docMk/>
            <pc:sldMk cId="3731527337" sldId="1132"/>
            <ac:picMk id="3" creationId="{1AC66F66-6F42-CB59-3153-52AC92E515BF}"/>
          </ac:picMkLst>
        </pc:picChg>
        <pc:picChg chg="del">
          <ac:chgData name="Josef Rodis" userId="4c2fe6b2-b78e-4fe9-8472-2d564a269380" providerId="ADAL" clId="{F2A35426-68E4-453F-9AFE-88EBC1ED23FB}" dt="2023-01-11T22:29:26.451" v="382" actId="478"/>
          <ac:picMkLst>
            <pc:docMk/>
            <pc:sldMk cId="3731527337" sldId="1132"/>
            <ac:picMk id="8" creationId="{A2F3ED63-BA53-4B1A-800F-A0B88C06589A}"/>
          </ac:picMkLst>
        </pc:picChg>
      </pc:sldChg>
      <pc:sldChg chg="modSp mod">
        <pc:chgData name="Josef Rodis" userId="4c2fe6b2-b78e-4fe9-8472-2d564a269380" providerId="ADAL" clId="{F2A35426-68E4-453F-9AFE-88EBC1ED23FB}" dt="2023-01-11T02:46:51.247" v="73" actId="20577"/>
        <pc:sldMkLst>
          <pc:docMk/>
          <pc:sldMk cId="4041805413" sldId="1133"/>
        </pc:sldMkLst>
        <pc:spChg chg="mod">
          <ac:chgData name="Josef Rodis" userId="4c2fe6b2-b78e-4fe9-8472-2d564a269380" providerId="ADAL" clId="{F2A35426-68E4-453F-9AFE-88EBC1ED23FB}" dt="2023-01-11T02:46:51.247" v="73" actId="20577"/>
          <ac:spMkLst>
            <pc:docMk/>
            <pc:sldMk cId="4041805413" sldId="113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54:47.710" v="94" actId="14100"/>
        <pc:sldMkLst>
          <pc:docMk/>
          <pc:sldMk cId="3532557600" sldId="1134"/>
        </pc:sldMkLst>
        <pc:spChg chg="mod">
          <ac:chgData name="Josef Rodis" userId="4c2fe6b2-b78e-4fe9-8472-2d564a269380" providerId="ADAL" clId="{F2A35426-68E4-453F-9AFE-88EBC1ED23FB}" dt="2023-01-11T02:54:47.710" v="94" actId="14100"/>
          <ac:spMkLst>
            <pc:docMk/>
            <pc:sldMk cId="3532557600" sldId="1134"/>
            <ac:spMk id="6" creationId="{41F2C4F9-05EB-427B-9189-A35D584F012B}"/>
          </ac:spMkLst>
        </pc:spChg>
      </pc:sldChg>
      <pc:sldChg chg="modSp mod">
        <pc:chgData name="Josef Rodis" userId="4c2fe6b2-b78e-4fe9-8472-2d564a269380" providerId="ADAL" clId="{F2A35426-68E4-453F-9AFE-88EBC1ED23FB}" dt="2023-01-11T02:56:10.510" v="104" actId="14100"/>
        <pc:sldMkLst>
          <pc:docMk/>
          <pc:sldMk cId="2536624941" sldId="1135"/>
        </pc:sldMkLst>
        <pc:spChg chg="mod">
          <ac:chgData name="Josef Rodis" userId="4c2fe6b2-b78e-4fe9-8472-2d564a269380" providerId="ADAL" clId="{F2A35426-68E4-453F-9AFE-88EBC1ED23FB}" dt="2023-01-11T02:56:10.510" v="104" actId="14100"/>
          <ac:spMkLst>
            <pc:docMk/>
            <pc:sldMk cId="2536624941" sldId="1135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56:38.531" v="106"/>
        <pc:sldMkLst>
          <pc:docMk/>
          <pc:sldMk cId="960181505" sldId="1136"/>
        </pc:sldMkLst>
        <pc:spChg chg="mod">
          <ac:chgData name="Josef Rodis" userId="4c2fe6b2-b78e-4fe9-8472-2d564a269380" providerId="ADAL" clId="{F2A35426-68E4-453F-9AFE-88EBC1ED23FB}" dt="2023-01-11T02:56:38.531" v="106"/>
          <ac:spMkLst>
            <pc:docMk/>
            <pc:sldMk cId="960181505" sldId="1136"/>
            <ac:spMk id="6" creationId="{A44612FD-6948-43F9-9813-320674279B35}"/>
          </ac:spMkLst>
        </pc:spChg>
      </pc:sldChg>
      <pc:sldChg chg="modSp mod">
        <pc:chgData name="Josef Rodis" userId="4c2fe6b2-b78e-4fe9-8472-2d564a269380" providerId="ADAL" clId="{F2A35426-68E4-453F-9AFE-88EBC1ED23FB}" dt="2023-01-11T02:57:21.309" v="111" actId="20577"/>
        <pc:sldMkLst>
          <pc:docMk/>
          <pc:sldMk cId="28552096" sldId="1137"/>
        </pc:sldMkLst>
        <pc:spChg chg="mod">
          <ac:chgData name="Josef Rodis" userId="4c2fe6b2-b78e-4fe9-8472-2d564a269380" providerId="ADAL" clId="{F2A35426-68E4-453F-9AFE-88EBC1ED23FB}" dt="2023-01-11T02:57:21.309" v="111" actId="20577"/>
          <ac:spMkLst>
            <pc:docMk/>
            <pc:sldMk cId="28552096" sldId="113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4:19:00.774" v="188" actId="14100"/>
        <pc:sldMkLst>
          <pc:docMk/>
          <pc:sldMk cId="3070250066" sldId="1138"/>
        </pc:sldMkLst>
        <pc:spChg chg="mod">
          <ac:chgData name="Josef Rodis" userId="4c2fe6b2-b78e-4fe9-8472-2d564a269380" providerId="ADAL" clId="{F2A35426-68E4-453F-9AFE-88EBC1ED23FB}" dt="2023-01-11T04:19:00.774" v="188" actId="14100"/>
          <ac:spMkLst>
            <pc:docMk/>
            <pc:sldMk cId="3070250066" sldId="1138"/>
            <ac:spMk id="6" creationId="{41F2C4F9-05EB-427B-9189-A35D584F012B}"/>
          </ac:spMkLst>
        </pc:spChg>
      </pc:sldChg>
      <pc:sldChg chg="modSp mod">
        <pc:chgData name="Josef Rodis" userId="4c2fe6b2-b78e-4fe9-8472-2d564a269380" providerId="ADAL" clId="{F2A35426-68E4-453F-9AFE-88EBC1ED23FB}" dt="2023-01-11T21:47:09.579" v="249" actId="948"/>
        <pc:sldMkLst>
          <pc:docMk/>
          <pc:sldMk cId="1300245250" sldId="1139"/>
        </pc:sldMkLst>
        <pc:spChg chg="mod">
          <ac:chgData name="Josef Rodis" userId="4c2fe6b2-b78e-4fe9-8472-2d564a269380" providerId="ADAL" clId="{F2A35426-68E4-453F-9AFE-88EBC1ED23FB}" dt="2023-01-11T21:47:09.579" v="249" actId="948"/>
          <ac:spMkLst>
            <pc:docMk/>
            <pc:sldMk cId="1300245250" sldId="1139"/>
            <ac:spMk id="6" creationId="{41F2C4F9-05EB-427B-9189-A35D584F012B}"/>
          </ac:spMkLst>
        </pc:spChg>
      </pc:sldChg>
      <pc:sldChg chg="modSp mod">
        <pc:chgData name="Josef Rodis" userId="4c2fe6b2-b78e-4fe9-8472-2d564a269380" providerId="ADAL" clId="{F2A35426-68E4-453F-9AFE-88EBC1ED23FB}" dt="2023-01-11T21:59:35.248" v="306" actId="1076"/>
        <pc:sldMkLst>
          <pc:docMk/>
          <pc:sldMk cId="2802528366" sldId="1140"/>
        </pc:sldMkLst>
        <pc:spChg chg="mod">
          <ac:chgData name="Josef Rodis" userId="4c2fe6b2-b78e-4fe9-8472-2d564a269380" providerId="ADAL" clId="{F2A35426-68E4-453F-9AFE-88EBC1ED23FB}" dt="2023-01-11T21:57:18.070" v="289" actId="14100"/>
          <ac:spMkLst>
            <pc:docMk/>
            <pc:sldMk cId="2802528366" sldId="1140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21:59:35.248" v="306" actId="1076"/>
          <ac:graphicFrameMkLst>
            <pc:docMk/>
            <pc:sldMk cId="2802528366" sldId="1140"/>
            <ac:graphicFrameMk id="6" creationId="{083CCE48-6B33-4624-A82A-43035953C763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21:59:17.318" v="302" actId="255"/>
        <pc:sldMkLst>
          <pc:docMk/>
          <pc:sldMk cId="4265813782" sldId="1141"/>
        </pc:sldMkLst>
        <pc:spChg chg="mod">
          <ac:chgData name="Josef Rodis" userId="4c2fe6b2-b78e-4fe9-8472-2d564a269380" providerId="ADAL" clId="{F2A35426-68E4-453F-9AFE-88EBC1ED23FB}" dt="2023-01-11T21:58:03.658" v="291" actId="14100"/>
          <ac:spMkLst>
            <pc:docMk/>
            <pc:sldMk cId="4265813782" sldId="1141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21:59:17.318" v="302" actId="255"/>
          <ac:graphicFrameMkLst>
            <pc:docMk/>
            <pc:sldMk cId="4265813782" sldId="1141"/>
            <ac:graphicFrameMk id="6" creationId="{083CCE48-6B33-4624-A82A-43035953C763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22:03:26.957" v="316" actId="14100"/>
        <pc:sldMkLst>
          <pc:docMk/>
          <pc:sldMk cId="3087572149" sldId="1143"/>
        </pc:sldMkLst>
        <pc:spChg chg="mod">
          <ac:chgData name="Josef Rodis" userId="4c2fe6b2-b78e-4fe9-8472-2d564a269380" providerId="ADAL" clId="{F2A35426-68E4-453F-9AFE-88EBC1ED23FB}" dt="2023-01-11T22:03:26.957" v="316" actId="14100"/>
          <ac:spMkLst>
            <pc:docMk/>
            <pc:sldMk cId="3087572149" sldId="114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22:06:26.339" v="325" actId="14100"/>
        <pc:sldMkLst>
          <pc:docMk/>
          <pc:sldMk cId="3231355769" sldId="1144"/>
        </pc:sldMkLst>
        <pc:spChg chg="mod">
          <ac:chgData name="Josef Rodis" userId="4c2fe6b2-b78e-4fe9-8472-2d564a269380" providerId="ADAL" clId="{F2A35426-68E4-453F-9AFE-88EBC1ED23FB}" dt="2023-01-11T22:05:21.271" v="319" actId="14100"/>
          <ac:spMkLst>
            <pc:docMk/>
            <pc:sldMk cId="3231355769" sldId="1144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F2A35426-68E4-453F-9AFE-88EBC1ED23FB}" dt="2023-01-11T22:06:26.339" v="325" actId="14100"/>
          <ac:graphicFrameMkLst>
            <pc:docMk/>
            <pc:sldMk cId="3231355769" sldId="1144"/>
            <ac:graphicFrameMk id="3" creationId="{99F78B34-BA1E-44D6-8472-D6B4F2D87A9F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22:10:37.961" v="347" actId="14100"/>
        <pc:sldMkLst>
          <pc:docMk/>
          <pc:sldMk cId="1603602634" sldId="1145"/>
        </pc:sldMkLst>
        <pc:spChg chg="mod">
          <ac:chgData name="Josef Rodis" userId="4c2fe6b2-b78e-4fe9-8472-2d564a269380" providerId="ADAL" clId="{F2A35426-68E4-453F-9AFE-88EBC1ED23FB}" dt="2023-01-11T22:10:15.703" v="346" actId="14100"/>
          <ac:spMkLst>
            <pc:docMk/>
            <pc:sldMk cId="1603602634" sldId="1145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22:10:37.961" v="347" actId="14100"/>
          <ac:graphicFrameMkLst>
            <pc:docMk/>
            <pc:sldMk cId="1603602634" sldId="1145"/>
            <ac:graphicFrameMk id="8" creationId="{9B734660-C35C-4BD4-811A-49F05E391D61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22:11:29.012" v="353" actId="14100"/>
        <pc:sldMkLst>
          <pc:docMk/>
          <pc:sldMk cId="3544717226" sldId="1146"/>
        </pc:sldMkLst>
        <pc:spChg chg="mod">
          <ac:chgData name="Josef Rodis" userId="4c2fe6b2-b78e-4fe9-8472-2d564a269380" providerId="ADAL" clId="{F2A35426-68E4-453F-9AFE-88EBC1ED23FB}" dt="2023-01-11T22:11:20.628" v="352" actId="14100"/>
          <ac:spMkLst>
            <pc:docMk/>
            <pc:sldMk cId="3544717226" sldId="1146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22:11:29.012" v="353" actId="14100"/>
          <ac:graphicFrameMkLst>
            <pc:docMk/>
            <pc:sldMk cId="3544717226" sldId="1146"/>
            <ac:graphicFrameMk id="8" creationId="{9B734660-C35C-4BD4-811A-49F05E391D61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22:13:32.624" v="357" actId="20577"/>
        <pc:sldMkLst>
          <pc:docMk/>
          <pc:sldMk cId="4005535784" sldId="1148"/>
        </pc:sldMkLst>
        <pc:graphicFrameChg chg="modGraphic">
          <ac:chgData name="Josef Rodis" userId="4c2fe6b2-b78e-4fe9-8472-2d564a269380" providerId="ADAL" clId="{F2A35426-68E4-453F-9AFE-88EBC1ED23FB}" dt="2023-01-11T22:13:32.624" v="357" actId="20577"/>
          <ac:graphicFrameMkLst>
            <pc:docMk/>
            <pc:sldMk cId="4005535784" sldId="1148"/>
            <ac:graphicFrameMk id="3" creationId="{C9B6E42A-EDE6-4B4E-A7D7-2A97F5954378}"/>
          </ac:graphicFrameMkLst>
        </pc:graphicFrameChg>
      </pc:sldChg>
      <pc:sldChg chg="addSp delSp modSp mod">
        <pc:chgData name="Josef Rodis" userId="4c2fe6b2-b78e-4fe9-8472-2d564a269380" providerId="ADAL" clId="{F2A35426-68E4-453F-9AFE-88EBC1ED23FB}" dt="2023-01-11T21:53:03.024" v="271" actId="255"/>
        <pc:sldMkLst>
          <pc:docMk/>
          <pc:sldMk cId="2438632858" sldId="1150"/>
        </pc:sldMkLst>
        <pc:spChg chg="add del mod">
          <ac:chgData name="Josef Rodis" userId="4c2fe6b2-b78e-4fe9-8472-2d564a269380" providerId="ADAL" clId="{F2A35426-68E4-453F-9AFE-88EBC1ED23FB}" dt="2023-01-11T21:51:42.122" v="259" actId="12084"/>
          <ac:spMkLst>
            <pc:docMk/>
            <pc:sldMk cId="2438632858" sldId="1150"/>
            <ac:spMk id="2" creationId="{6EDA9E3C-4B5B-E771-2A4A-CFB775C26108}"/>
          </ac:spMkLst>
        </pc:spChg>
        <pc:spChg chg="mod">
          <ac:chgData name="Josef Rodis" userId="4c2fe6b2-b78e-4fe9-8472-2d564a269380" providerId="ADAL" clId="{F2A35426-68E4-453F-9AFE-88EBC1ED23FB}" dt="2023-01-11T21:52:16.118" v="268" actId="6549"/>
          <ac:spMkLst>
            <pc:docMk/>
            <pc:sldMk cId="2438632858" sldId="1150"/>
            <ac:spMk id="21" creationId="{042D9E7B-D1BB-4A59-8D12-11E6C2FA55AC}"/>
          </ac:spMkLst>
        </pc:spChg>
        <pc:graphicFrameChg chg="add mod">
          <ac:chgData name="Josef Rodis" userId="4c2fe6b2-b78e-4fe9-8472-2d564a269380" providerId="ADAL" clId="{F2A35426-68E4-453F-9AFE-88EBC1ED23FB}" dt="2023-01-11T21:53:03.024" v="271" actId="255"/>
          <ac:graphicFrameMkLst>
            <pc:docMk/>
            <pc:sldMk cId="2438632858" sldId="1150"/>
            <ac:graphicFrameMk id="3" creationId="{915F1132-FD42-40D9-87EB-416160235215}"/>
          </ac:graphicFrameMkLst>
        </pc:graphicFrameChg>
      </pc:sldChg>
      <pc:sldChg chg="addSp delSp modSp mod">
        <pc:chgData name="Josef Rodis" userId="4c2fe6b2-b78e-4fe9-8472-2d564a269380" providerId="ADAL" clId="{F2A35426-68E4-453F-9AFE-88EBC1ED23FB}" dt="2023-01-11T21:56:40.071" v="288" actId="20577"/>
        <pc:sldMkLst>
          <pc:docMk/>
          <pc:sldMk cId="4137587671" sldId="1151"/>
        </pc:sldMkLst>
        <pc:spChg chg="add del mod">
          <ac:chgData name="Josef Rodis" userId="4c2fe6b2-b78e-4fe9-8472-2d564a269380" providerId="ADAL" clId="{F2A35426-68E4-453F-9AFE-88EBC1ED23FB}" dt="2023-01-11T21:55:49.244" v="278" actId="12084"/>
          <ac:spMkLst>
            <pc:docMk/>
            <pc:sldMk cId="4137587671" sldId="1151"/>
            <ac:spMk id="2" creationId="{B74391C2-A944-E706-9C2C-F85580B99BC7}"/>
          </ac:spMkLst>
        </pc:spChg>
        <pc:spChg chg="mod">
          <ac:chgData name="Josef Rodis" userId="4c2fe6b2-b78e-4fe9-8472-2d564a269380" providerId="ADAL" clId="{F2A35426-68E4-453F-9AFE-88EBC1ED23FB}" dt="2023-01-11T21:56:19.986" v="285" actId="6549"/>
          <ac:spMkLst>
            <pc:docMk/>
            <pc:sldMk cId="4137587671" sldId="1151"/>
            <ac:spMk id="21" creationId="{042D9E7B-D1BB-4A59-8D12-11E6C2FA55AC}"/>
          </ac:spMkLst>
        </pc:spChg>
        <pc:graphicFrameChg chg="add mod">
          <ac:chgData name="Josef Rodis" userId="4c2fe6b2-b78e-4fe9-8472-2d564a269380" providerId="ADAL" clId="{F2A35426-68E4-453F-9AFE-88EBC1ED23FB}" dt="2023-01-11T21:56:40.071" v="288" actId="20577"/>
          <ac:graphicFrameMkLst>
            <pc:docMk/>
            <pc:sldMk cId="4137587671" sldId="1151"/>
            <ac:graphicFrameMk id="3" creationId="{47279E83-BA3D-7E1C-1210-EC187748DC5D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2:39:53.662" v="33" actId="14100"/>
        <pc:sldMkLst>
          <pc:docMk/>
          <pc:sldMk cId="2728257813" sldId="1152"/>
        </pc:sldMkLst>
        <pc:spChg chg="mod">
          <ac:chgData name="Josef Rodis" userId="4c2fe6b2-b78e-4fe9-8472-2d564a269380" providerId="ADAL" clId="{F2A35426-68E4-453F-9AFE-88EBC1ED23FB}" dt="2023-01-11T02:39:53.662" v="33" actId="14100"/>
          <ac:spMkLst>
            <pc:docMk/>
            <pc:sldMk cId="2728257813" sldId="1152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41:09.389" v="39" actId="14100"/>
        <pc:sldMkLst>
          <pc:docMk/>
          <pc:sldMk cId="4279558622" sldId="1153"/>
        </pc:sldMkLst>
        <pc:spChg chg="mod">
          <ac:chgData name="Josef Rodis" userId="4c2fe6b2-b78e-4fe9-8472-2d564a269380" providerId="ADAL" clId="{F2A35426-68E4-453F-9AFE-88EBC1ED23FB}" dt="2023-01-11T02:41:09.389" v="39" actId="14100"/>
          <ac:spMkLst>
            <pc:docMk/>
            <pc:sldMk cId="4279558622" sldId="115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41:51.998" v="41" actId="14100"/>
        <pc:sldMkLst>
          <pc:docMk/>
          <pc:sldMk cId="3081913845" sldId="1154"/>
        </pc:sldMkLst>
        <pc:spChg chg="mod">
          <ac:chgData name="Josef Rodis" userId="4c2fe6b2-b78e-4fe9-8472-2d564a269380" providerId="ADAL" clId="{F2A35426-68E4-453F-9AFE-88EBC1ED23FB}" dt="2023-01-11T02:41:51.998" v="41" actId="14100"/>
          <ac:spMkLst>
            <pc:docMk/>
            <pc:sldMk cId="3081913845" sldId="115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40:41.523" v="38" actId="14100"/>
        <pc:sldMkLst>
          <pc:docMk/>
          <pc:sldMk cId="138589801" sldId="1155"/>
        </pc:sldMkLst>
        <pc:spChg chg="mod">
          <ac:chgData name="Josef Rodis" userId="4c2fe6b2-b78e-4fe9-8472-2d564a269380" providerId="ADAL" clId="{F2A35426-68E4-453F-9AFE-88EBC1ED23FB}" dt="2023-01-11T02:40:14.860" v="34" actId="14100"/>
          <ac:spMkLst>
            <pc:docMk/>
            <pc:sldMk cId="138589801" sldId="1155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2:40:41.523" v="38" actId="14100"/>
          <ac:graphicFrameMkLst>
            <pc:docMk/>
            <pc:sldMk cId="138589801" sldId="1155"/>
            <ac:graphicFrameMk id="2" creationId="{9947160C-18DC-E287-1DBE-0D76DCA88761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2:58:27.967" v="116" actId="14100"/>
        <pc:sldMkLst>
          <pc:docMk/>
          <pc:sldMk cId="1103631299" sldId="1156"/>
        </pc:sldMkLst>
        <pc:spChg chg="mod">
          <ac:chgData name="Josef Rodis" userId="4c2fe6b2-b78e-4fe9-8472-2d564a269380" providerId="ADAL" clId="{F2A35426-68E4-453F-9AFE-88EBC1ED23FB}" dt="2023-01-11T02:57:46.526" v="112" actId="14100"/>
          <ac:spMkLst>
            <pc:docMk/>
            <pc:sldMk cId="1103631299" sldId="1156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2:58:27.967" v="116" actId="14100"/>
          <ac:graphicFrameMkLst>
            <pc:docMk/>
            <pc:sldMk cId="1103631299" sldId="1156"/>
            <ac:graphicFrameMk id="2" creationId="{05E3E5CD-0E6C-D412-1A9F-895D3F32B693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3:04:19.352" v="132" actId="1076"/>
        <pc:sldMkLst>
          <pc:docMk/>
          <pc:sldMk cId="4048920208" sldId="1157"/>
        </pc:sldMkLst>
        <pc:spChg chg="mod">
          <ac:chgData name="Josef Rodis" userId="4c2fe6b2-b78e-4fe9-8472-2d564a269380" providerId="ADAL" clId="{F2A35426-68E4-453F-9AFE-88EBC1ED23FB}" dt="2023-01-11T03:03:42.013" v="126" actId="207"/>
          <ac:spMkLst>
            <pc:docMk/>
            <pc:sldMk cId="4048920208" sldId="1157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3:04:19.352" v="132" actId="1076"/>
          <ac:graphicFrameMkLst>
            <pc:docMk/>
            <pc:sldMk cId="4048920208" sldId="1157"/>
            <ac:graphicFrameMk id="3" creationId="{D92710C5-8A5A-77E7-9A5B-B593D5CEFCB8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4:09:20.312" v="136"/>
        <pc:sldMkLst>
          <pc:docMk/>
          <pc:sldMk cId="3481397020" sldId="1158"/>
        </pc:sldMkLst>
        <pc:spChg chg="mod">
          <ac:chgData name="Josef Rodis" userId="4c2fe6b2-b78e-4fe9-8472-2d564a269380" providerId="ADAL" clId="{F2A35426-68E4-453F-9AFE-88EBC1ED23FB}" dt="2023-01-11T04:09:20.312" v="136"/>
          <ac:spMkLst>
            <pc:docMk/>
            <pc:sldMk cId="3481397020" sldId="1158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3:04:59.225" v="135" actId="1076"/>
          <ac:graphicFrameMkLst>
            <pc:docMk/>
            <pc:sldMk cId="3481397020" sldId="1158"/>
            <ac:graphicFrameMk id="3" creationId="{B01517E2-0C05-BE24-2A08-6289F87CF738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4:11:05.942" v="144" actId="14100"/>
        <pc:sldMkLst>
          <pc:docMk/>
          <pc:sldMk cId="2312536573" sldId="1159"/>
        </pc:sldMkLst>
        <pc:spChg chg="mod">
          <ac:chgData name="Josef Rodis" userId="4c2fe6b2-b78e-4fe9-8472-2d564a269380" providerId="ADAL" clId="{F2A35426-68E4-453F-9AFE-88EBC1ED23FB}" dt="2023-01-11T04:11:05.942" v="144" actId="14100"/>
          <ac:spMkLst>
            <pc:docMk/>
            <pc:sldMk cId="2312536573" sldId="115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4:13:30.339" v="156" actId="14100"/>
        <pc:sldMkLst>
          <pc:docMk/>
          <pc:sldMk cId="1539667126" sldId="1160"/>
        </pc:sldMkLst>
        <pc:spChg chg="mod">
          <ac:chgData name="Josef Rodis" userId="4c2fe6b2-b78e-4fe9-8472-2d564a269380" providerId="ADAL" clId="{F2A35426-68E4-453F-9AFE-88EBC1ED23FB}" dt="2023-01-11T04:11:36.053" v="146" actId="14100"/>
          <ac:spMkLst>
            <pc:docMk/>
            <pc:sldMk cId="1539667126" sldId="1160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4:13:30.339" v="156" actId="14100"/>
          <ac:graphicFrameMkLst>
            <pc:docMk/>
            <pc:sldMk cId="1539667126" sldId="1160"/>
            <ac:graphicFrameMk id="2" creationId="{5941B59C-12EE-786D-D34D-2012AFA478DF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4:13:58.869" v="159" actId="14100"/>
        <pc:sldMkLst>
          <pc:docMk/>
          <pc:sldMk cId="4236674936" sldId="1161"/>
        </pc:sldMkLst>
        <pc:spChg chg="mod">
          <ac:chgData name="Josef Rodis" userId="4c2fe6b2-b78e-4fe9-8472-2d564a269380" providerId="ADAL" clId="{F2A35426-68E4-453F-9AFE-88EBC1ED23FB}" dt="2023-01-11T04:13:58.869" v="159" actId="14100"/>
          <ac:spMkLst>
            <pc:docMk/>
            <pc:sldMk cId="4236674936" sldId="1161"/>
            <ac:spMk id="6" creationId="{41F2C4F9-05EB-427B-9189-A35D584F012B}"/>
          </ac:spMkLst>
        </pc:spChg>
      </pc:sldChg>
      <pc:sldChg chg="modSp mod">
        <pc:chgData name="Josef Rodis" userId="4c2fe6b2-b78e-4fe9-8472-2d564a269380" providerId="ADAL" clId="{F2A35426-68E4-453F-9AFE-88EBC1ED23FB}" dt="2023-01-11T04:14:13.637" v="160" actId="14100"/>
        <pc:sldMkLst>
          <pc:docMk/>
          <pc:sldMk cId="2379079947" sldId="1162"/>
        </pc:sldMkLst>
        <pc:spChg chg="mod">
          <ac:chgData name="Josef Rodis" userId="4c2fe6b2-b78e-4fe9-8472-2d564a269380" providerId="ADAL" clId="{F2A35426-68E4-453F-9AFE-88EBC1ED23FB}" dt="2023-01-11T04:14:13.637" v="160" actId="14100"/>
          <ac:spMkLst>
            <pc:docMk/>
            <pc:sldMk cId="2379079947" sldId="1162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4:17:00.337" v="177" actId="14100"/>
        <pc:sldMkLst>
          <pc:docMk/>
          <pc:sldMk cId="4175940404" sldId="1163"/>
        </pc:sldMkLst>
        <pc:spChg chg="mod">
          <ac:chgData name="Josef Rodis" userId="4c2fe6b2-b78e-4fe9-8472-2d564a269380" providerId="ADAL" clId="{F2A35426-68E4-453F-9AFE-88EBC1ED23FB}" dt="2023-01-11T04:15:18.517" v="167" actId="14100"/>
          <ac:spMkLst>
            <pc:docMk/>
            <pc:sldMk cId="4175940404" sldId="1163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4:17:00.337" v="177" actId="14100"/>
          <ac:graphicFrameMkLst>
            <pc:docMk/>
            <pc:sldMk cId="4175940404" sldId="1163"/>
            <ac:graphicFrameMk id="2" creationId="{FC0FB308-D233-A5F3-81AB-D3943837F219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2:41:28.526" v="40" actId="14100"/>
        <pc:sldMkLst>
          <pc:docMk/>
          <pc:sldMk cId="126173442" sldId="1164"/>
        </pc:sldMkLst>
        <pc:spChg chg="mod">
          <ac:chgData name="Josef Rodis" userId="4c2fe6b2-b78e-4fe9-8472-2d564a269380" providerId="ADAL" clId="{F2A35426-68E4-453F-9AFE-88EBC1ED23FB}" dt="2023-01-11T02:41:28.526" v="40" actId="14100"/>
          <ac:spMkLst>
            <pc:docMk/>
            <pc:sldMk cId="126173442" sldId="116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58:52.847" v="117" actId="14100"/>
        <pc:sldMkLst>
          <pc:docMk/>
          <pc:sldMk cId="422471788" sldId="1165"/>
        </pc:sldMkLst>
        <pc:spChg chg="mod">
          <ac:chgData name="Josef Rodis" userId="4c2fe6b2-b78e-4fe9-8472-2d564a269380" providerId="ADAL" clId="{F2A35426-68E4-453F-9AFE-88EBC1ED23FB}" dt="2023-01-11T02:58:52.847" v="117" actId="14100"/>
          <ac:spMkLst>
            <pc:docMk/>
            <pc:sldMk cId="422471788" sldId="1165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2:59:12.651" v="119" actId="1076"/>
        <pc:sldMkLst>
          <pc:docMk/>
          <pc:sldMk cId="1325506001" sldId="1166"/>
        </pc:sldMkLst>
        <pc:spChg chg="mod">
          <ac:chgData name="Josef Rodis" userId="4c2fe6b2-b78e-4fe9-8472-2d564a269380" providerId="ADAL" clId="{F2A35426-68E4-453F-9AFE-88EBC1ED23FB}" dt="2023-01-11T02:59:06.575" v="118" actId="14100"/>
          <ac:spMkLst>
            <pc:docMk/>
            <pc:sldMk cId="1325506001" sldId="1166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2:59:12.651" v="119" actId="1076"/>
          <ac:graphicFrameMkLst>
            <pc:docMk/>
            <pc:sldMk cId="1325506001" sldId="1166"/>
            <ac:graphicFrameMk id="2" creationId="{44015F65-14D8-57FB-0DC9-BE3AB4312289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4:15:03.557" v="166" actId="14100"/>
        <pc:sldMkLst>
          <pc:docMk/>
          <pc:sldMk cId="1382505678" sldId="1167"/>
        </pc:sldMkLst>
        <pc:spChg chg="mod">
          <ac:chgData name="Josef Rodis" userId="4c2fe6b2-b78e-4fe9-8472-2d564a269380" providerId="ADAL" clId="{F2A35426-68E4-453F-9AFE-88EBC1ED23FB}" dt="2023-01-11T04:15:03.557" v="166" actId="14100"/>
          <ac:spMkLst>
            <pc:docMk/>
            <pc:sldMk cId="1382505678" sldId="116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3:00:00.918" v="125" actId="14100"/>
        <pc:sldMkLst>
          <pc:docMk/>
          <pc:sldMk cId="1780000389" sldId="1168"/>
        </pc:sldMkLst>
        <pc:spChg chg="mod">
          <ac:chgData name="Josef Rodis" userId="4c2fe6b2-b78e-4fe9-8472-2d564a269380" providerId="ADAL" clId="{F2A35426-68E4-453F-9AFE-88EBC1ED23FB}" dt="2023-01-11T02:59:44.047" v="122" actId="14100"/>
          <ac:spMkLst>
            <pc:docMk/>
            <pc:sldMk cId="1780000389" sldId="1168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3:00:00.918" v="125" actId="14100"/>
          <ac:graphicFrameMkLst>
            <pc:docMk/>
            <pc:sldMk cId="1780000389" sldId="1168"/>
            <ac:graphicFrameMk id="8" creationId="{CB720F6F-3719-0D16-1C96-95DA0906D9F5}"/>
          </ac:graphicFrameMkLst>
        </pc:graphicFrameChg>
      </pc:sldChg>
      <pc:sldChg chg="modSp mod">
        <pc:chgData name="Josef Rodis" userId="4c2fe6b2-b78e-4fe9-8472-2d564a269380" providerId="ADAL" clId="{F2A35426-68E4-453F-9AFE-88EBC1ED23FB}" dt="2023-01-11T04:09:56.757" v="138" actId="14100"/>
        <pc:sldMkLst>
          <pc:docMk/>
          <pc:sldMk cId="3051761768" sldId="1169"/>
        </pc:sldMkLst>
        <pc:spChg chg="mod">
          <ac:chgData name="Josef Rodis" userId="4c2fe6b2-b78e-4fe9-8472-2d564a269380" providerId="ADAL" clId="{F2A35426-68E4-453F-9AFE-88EBC1ED23FB}" dt="2023-01-11T04:09:56.757" v="138" actId="14100"/>
          <ac:spMkLst>
            <pc:docMk/>
            <pc:sldMk cId="3051761768" sldId="116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4:10:13.237" v="140" actId="14100"/>
        <pc:sldMkLst>
          <pc:docMk/>
          <pc:sldMk cId="2554208468" sldId="1170"/>
        </pc:sldMkLst>
        <pc:spChg chg="mod">
          <ac:chgData name="Josef Rodis" userId="4c2fe6b2-b78e-4fe9-8472-2d564a269380" providerId="ADAL" clId="{F2A35426-68E4-453F-9AFE-88EBC1ED23FB}" dt="2023-01-11T04:10:13.237" v="140" actId="14100"/>
          <ac:spMkLst>
            <pc:docMk/>
            <pc:sldMk cId="2554208468" sldId="1170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4:10:30.822" v="142" actId="14100"/>
        <pc:sldMkLst>
          <pc:docMk/>
          <pc:sldMk cId="4282655423" sldId="1171"/>
        </pc:sldMkLst>
        <pc:spChg chg="mod">
          <ac:chgData name="Josef Rodis" userId="4c2fe6b2-b78e-4fe9-8472-2d564a269380" providerId="ADAL" clId="{F2A35426-68E4-453F-9AFE-88EBC1ED23FB}" dt="2023-01-11T04:10:30.822" v="142" actId="14100"/>
          <ac:spMkLst>
            <pc:docMk/>
            <pc:sldMk cId="4282655423" sldId="1171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F2A35426-68E4-453F-9AFE-88EBC1ED23FB}" dt="2023-01-11T04:14:40.407" v="165" actId="20577"/>
        <pc:sldMkLst>
          <pc:docMk/>
          <pc:sldMk cId="1692502841" sldId="1172"/>
        </pc:sldMkLst>
        <pc:spChg chg="mod">
          <ac:chgData name="Josef Rodis" userId="4c2fe6b2-b78e-4fe9-8472-2d564a269380" providerId="ADAL" clId="{F2A35426-68E4-453F-9AFE-88EBC1ED23FB}" dt="2023-01-11T04:14:26.421" v="161" actId="14100"/>
          <ac:spMkLst>
            <pc:docMk/>
            <pc:sldMk cId="1692502841" sldId="1172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F2A35426-68E4-453F-9AFE-88EBC1ED23FB}" dt="2023-01-11T04:14:40.407" v="165" actId="20577"/>
          <ac:graphicFrameMkLst>
            <pc:docMk/>
            <pc:sldMk cId="1692502841" sldId="1172"/>
            <ac:graphicFrameMk id="2" creationId="{D1086976-2B66-7F4B-9C83-C157E2035DD9}"/>
          </ac:graphicFrameMkLst>
        </pc:graphicFrameChg>
      </pc:sldChg>
      <pc:sldChg chg="modSp add mod">
        <pc:chgData name="Josef Rodis" userId="4c2fe6b2-b78e-4fe9-8472-2d564a269380" providerId="ADAL" clId="{F2A35426-68E4-453F-9AFE-88EBC1ED23FB}" dt="2023-01-11T04:13:36.297" v="157" actId="14100"/>
        <pc:sldMkLst>
          <pc:docMk/>
          <pc:sldMk cId="483560694" sldId="1173"/>
        </pc:sldMkLst>
        <pc:graphicFrameChg chg="mod">
          <ac:chgData name="Josef Rodis" userId="4c2fe6b2-b78e-4fe9-8472-2d564a269380" providerId="ADAL" clId="{F2A35426-68E4-453F-9AFE-88EBC1ED23FB}" dt="2023-01-11T04:13:36.297" v="157" actId="14100"/>
          <ac:graphicFrameMkLst>
            <pc:docMk/>
            <pc:sldMk cId="483560694" sldId="1173"/>
            <ac:graphicFrameMk id="2" creationId="{5941B59C-12EE-786D-D34D-2012AFA478DF}"/>
          </ac:graphicFrameMkLst>
        </pc:graphicFrameChg>
      </pc:sldChg>
      <pc:sldChg chg="modSp add mod">
        <pc:chgData name="Josef Rodis" userId="4c2fe6b2-b78e-4fe9-8472-2d564a269380" providerId="ADAL" clId="{F2A35426-68E4-453F-9AFE-88EBC1ED23FB}" dt="2023-01-11T04:17:31.386" v="181" actId="14100"/>
        <pc:sldMkLst>
          <pc:docMk/>
          <pc:sldMk cId="2348103828" sldId="1174"/>
        </pc:sldMkLst>
        <pc:graphicFrameChg chg="mod">
          <ac:chgData name="Josef Rodis" userId="4c2fe6b2-b78e-4fe9-8472-2d564a269380" providerId="ADAL" clId="{F2A35426-68E4-453F-9AFE-88EBC1ED23FB}" dt="2023-01-11T04:17:31.386" v="181" actId="14100"/>
          <ac:graphicFrameMkLst>
            <pc:docMk/>
            <pc:sldMk cId="2348103828" sldId="1174"/>
            <ac:graphicFrameMk id="2" creationId="{FC0FB308-D233-A5F3-81AB-D3943837F219}"/>
          </ac:graphicFrameMkLst>
        </pc:graphicFrameChg>
      </pc:sldChg>
      <pc:sldChg chg="modSp add mod">
        <pc:chgData name="Josef Rodis" userId="4c2fe6b2-b78e-4fe9-8472-2d564a269380" providerId="ADAL" clId="{F2A35426-68E4-453F-9AFE-88EBC1ED23FB}" dt="2023-01-11T21:46:53.650" v="248" actId="948"/>
        <pc:sldMkLst>
          <pc:docMk/>
          <pc:sldMk cId="1713682770" sldId="1175"/>
        </pc:sldMkLst>
        <pc:spChg chg="mod">
          <ac:chgData name="Josef Rodis" userId="4c2fe6b2-b78e-4fe9-8472-2d564a269380" providerId="ADAL" clId="{F2A35426-68E4-453F-9AFE-88EBC1ED23FB}" dt="2023-01-11T21:46:53.650" v="248" actId="948"/>
          <ac:spMkLst>
            <pc:docMk/>
            <pc:sldMk cId="1713682770" sldId="1175"/>
            <ac:spMk id="6" creationId="{41F2C4F9-05EB-427B-9189-A35D584F012B}"/>
          </ac:spMkLst>
        </pc:spChg>
      </pc:sldChg>
    </pc:docChg>
  </pc:docChgLst>
  <pc:docChgLst>
    <pc:chgData name="Lei San Agustin" userId="d8299a59-9786-404a-a65b-a702bd7a1468" providerId="ADAL" clId="{15ECED34-9945-44E9-B11D-7B912FA78CD8}"/>
    <pc:docChg chg="modSld">
      <pc:chgData name="Lei San Agustin" userId="d8299a59-9786-404a-a65b-a702bd7a1468" providerId="ADAL" clId="{15ECED34-9945-44E9-B11D-7B912FA78CD8}" dt="2023-04-14T06:28:10.464" v="35"/>
      <pc:docMkLst>
        <pc:docMk/>
      </pc:docMkLst>
      <pc:sldChg chg="delCm">
        <pc:chgData name="Lei San Agustin" userId="d8299a59-9786-404a-a65b-a702bd7a1468" providerId="ADAL" clId="{15ECED34-9945-44E9-B11D-7B912FA78CD8}" dt="2023-04-14T06:26:47.273" v="17"/>
        <pc:sldMkLst>
          <pc:docMk/>
          <pc:sldMk cId="2474872708" sldId="486"/>
        </pc:sldMkLst>
      </pc:sldChg>
      <pc:sldChg chg="modSp mod delCm modCm">
        <pc:chgData name="Lei San Agustin" userId="d8299a59-9786-404a-a65b-a702bd7a1468" providerId="ADAL" clId="{15ECED34-9945-44E9-B11D-7B912FA78CD8}" dt="2023-04-14T06:27:23.901" v="25" actId="255"/>
        <pc:sldMkLst>
          <pc:docMk/>
          <pc:sldMk cId="1385239115" sldId="542"/>
        </pc:sldMkLst>
        <pc:spChg chg="mod">
          <ac:chgData name="Lei San Agustin" userId="d8299a59-9786-404a-a65b-a702bd7a1468" providerId="ADAL" clId="{15ECED34-9945-44E9-B11D-7B912FA78CD8}" dt="2023-04-14T06:27:23.901" v="25" actId="255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delCm modCm">
        <pc:chgData name="Lei San Agustin" userId="d8299a59-9786-404a-a65b-a702bd7a1468" providerId="ADAL" clId="{15ECED34-9945-44E9-B11D-7B912FA78CD8}" dt="2023-04-14T06:27:17.165" v="24" actId="255"/>
        <pc:sldMkLst>
          <pc:docMk/>
          <pc:sldMk cId="3590345420" sldId="552"/>
        </pc:sldMkLst>
        <pc:spChg chg="mod">
          <ac:chgData name="Lei San Agustin" userId="d8299a59-9786-404a-a65b-a702bd7a1468" providerId="ADAL" clId="{15ECED34-9945-44E9-B11D-7B912FA78CD8}" dt="2023-04-14T06:27:17.165" v="24" actId="255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delCm modCm">
        <pc:chgData name="Lei San Agustin" userId="d8299a59-9786-404a-a65b-a702bd7a1468" providerId="ADAL" clId="{15ECED34-9945-44E9-B11D-7B912FA78CD8}" dt="2023-04-14T06:27:37.275" v="28"/>
        <pc:sldMkLst>
          <pc:docMk/>
          <pc:sldMk cId="933910691" sldId="862"/>
        </pc:sldMkLst>
        <pc:spChg chg="mod">
          <ac:chgData name="Lei San Agustin" userId="d8299a59-9786-404a-a65b-a702bd7a1468" providerId="ADAL" clId="{15ECED34-9945-44E9-B11D-7B912FA78CD8}" dt="2023-04-14T06:27:35.005" v="27" actId="255"/>
          <ac:spMkLst>
            <pc:docMk/>
            <pc:sldMk cId="933910691" sldId="862"/>
            <ac:spMk id="7" creationId="{DAA945A5-8FEA-4C12-8848-FA2AE3698B17}"/>
          </ac:spMkLst>
        </pc:spChg>
      </pc:sldChg>
      <pc:sldChg chg="modSp mod delCm modCm">
        <pc:chgData name="Lei San Agustin" userId="d8299a59-9786-404a-a65b-a702bd7a1468" providerId="ADAL" clId="{15ECED34-9945-44E9-B11D-7B912FA78CD8}" dt="2023-04-14T06:26:31.142" v="9"/>
        <pc:sldMkLst>
          <pc:docMk/>
          <pc:sldMk cId="2296919426" sldId="903"/>
        </pc:sldMkLst>
        <pc:spChg chg="mod">
          <ac:chgData name="Lei San Agustin" userId="d8299a59-9786-404a-a65b-a702bd7a1468" providerId="ADAL" clId="{15ECED34-9945-44E9-B11D-7B912FA78CD8}" dt="2023-04-14T06:26:29.223" v="8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Sp mod">
        <pc:chgData name="Lei San Agustin" userId="d8299a59-9786-404a-a65b-a702bd7a1468" providerId="ADAL" clId="{15ECED34-9945-44E9-B11D-7B912FA78CD8}" dt="2023-04-14T06:26:43.677" v="16" actId="20577"/>
        <pc:sldMkLst>
          <pc:docMk/>
          <pc:sldMk cId="787787703" sldId="1064"/>
        </pc:sldMkLst>
        <pc:spChg chg="mod">
          <ac:chgData name="Lei San Agustin" userId="d8299a59-9786-404a-a65b-a702bd7a1468" providerId="ADAL" clId="{15ECED34-9945-44E9-B11D-7B912FA78CD8}" dt="2023-04-14T06:26:43.677" v="16" actId="20577"/>
          <ac:spMkLst>
            <pc:docMk/>
            <pc:sldMk cId="787787703" sldId="1064"/>
            <ac:spMk id="9" creationId="{042D9E7B-D1BB-4A59-8D12-11E6C2FA55AC}"/>
          </ac:spMkLst>
        </pc:spChg>
      </pc:sldChg>
      <pc:sldChg chg="modSp mod delCm modCm">
        <pc:chgData name="Lei San Agustin" userId="d8299a59-9786-404a-a65b-a702bd7a1468" providerId="ADAL" clId="{15ECED34-9945-44E9-B11D-7B912FA78CD8}" dt="2023-04-14T06:28:07.214" v="34" actId="255"/>
        <pc:sldMkLst>
          <pc:docMk/>
          <pc:sldMk cId="1298576575" sldId="1086"/>
        </pc:sldMkLst>
        <pc:spChg chg="mod">
          <ac:chgData name="Lei San Agustin" userId="d8299a59-9786-404a-a65b-a702bd7a1468" providerId="ADAL" clId="{15ECED34-9945-44E9-B11D-7B912FA78CD8}" dt="2023-04-14T06:28:07.214" v="34" actId="255"/>
          <ac:spMkLst>
            <pc:docMk/>
            <pc:sldMk cId="1298576575" sldId="1086"/>
            <ac:spMk id="7" creationId="{DAA945A5-8FEA-4C12-8848-FA2AE3698B17}"/>
          </ac:spMkLst>
        </pc:spChg>
      </pc:sldChg>
      <pc:sldChg chg="modSp mod delCm modCm">
        <pc:chgData name="Lei San Agustin" userId="d8299a59-9786-404a-a65b-a702bd7a1468" providerId="ADAL" clId="{15ECED34-9945-44E9-B11D-7B912FA78CD8}" dt="2023-04-14T06:28:00.161" v="33"/>
        <pc:sldMkLst>
          <pc:docMk/>
          <pc:sldMk cId="3595824221" sldId="1108"/>
        </pc:sldMkLst>
        <pc:spChg chg="mod">
          <ac:chgData name="Lei San Agustin" userId="d8299a59-9786-404a-a65b-a702bd7a1468" providerId="ADAL" clId="{15ECED34-9945-44E9-B11D-7B912FA78CD8}" dt="2023-04-14T06:27:58.189" v="32" actId="255"/>
          <ac:spMkLst>
            <pc:docMk/>
            <pc:sldMk cId="3595824221" sldId="1108"/>
            <ac:spMk id="7" creationId="{DAA945A5-8FEA-4C12-8848-FA2AE3698B17}"/>
          </ac:spMkLst>
        </pc:spChg>
      </pc:sldChg>
      <pc:sldChg chg="delCm">
        <pc:chgData name="Lei San Agustin" userId="d8299a59-9786-404a-a65b-a702bd7a1468" providerId="ADAL" clId="{15ECED34-9945-44E9-B11D-7B912FA78CD8}" dt="2023-04-14T06:28:10.464" v="35"/>
        <pc:sldMkLst>
          <pc:docMk/>
          <pc:sldMk cId="2869569370" sldId="1112"/>
        </pc:sldMkLst>
      </pc:sldChg>
    </pc:docChg>
  </pc:docChgLst>
  <pc:docChgLst>
    <pc:chgData name="Lei San Agustin" userId="d8299a59-9786-404a-a65b-a702bd7a1468" providerId="ADAL" clId="{3AD9239E-E5E1-4CB0-8B68-BE728090D49C}"/>
    <pc:docChg chg="modSld">
      <pc:chgData name="Lei San Agustin" userId="d8299a59-9786-404a-a65b-a702bd7a1468" providerId="ADAL" clId="{3AD9239E-E5E1-4CB0-8B68-BE728090D49C}" dt="2023-04-13T03:53:32.487" v="153" actId="20577"/>
      <pc:docMkLst>
        <pc:docMk/>
      </pc:docMkLst>
      <pc:sldChg chg="modSp mod addCm">
        <pc:chgData name="Lei San Agustin" userId="d8299a59-9786-404a-a65b-a702bd7a1468" providerId="ADAL" clId="{3AD9239E-E5E1-4CB0-8B68-BE728090D49C}" dt="2023-04-13T03:50:10.742" v="7"/>
        <pc:sldMkLst>
          <pc:docMk/>
          <pc:sldMk cId="2474872708" sldId="486"/>
        </pc:sldMkLst>
        <pc:spChg chg="mod">
          <ac:chgData name="Lei San Agustin" userId="d8299a59-9786-404a-a65b-a702bd7a1468" providerId="ADAL" clId="{3AD9239E-E5E1-4CB0-8B68-BE728090D49C}" dt="2023-04-13T03:50:06.568" v="6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3AD9239E-E5E1-4CB0-8B68-BE728090D49C}" dt="2023-04-13T03:50:43.175" v="19"/>
        <pc:sldMkLst>
          <pc:docMk/>
          <pc:sldMk cId="1385239115" sldId="542"/>
        </pc:sldMkLst>
        <pc:spChg chg="mod">
          <ac:chgData name="Lei San Agustin" userId="d8299a59-9786-404a-a65b-a702bd7a1468" providerId="ADAL" clId="{3AD9239E-E5E1-4CB0-8B68-BE728090D49C}" dt="2023-04-13T03:50:38.488" v="18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3AD9239E-E5E1-4CB0-8B68-BE728090D49C}" dt="2023-04-13T03:51:12.250" v="28"/>
        <pc:sldMkLst>
          <pc:docMk/>
          <pc:sldMk cId="3590345420" sldId="552"/>
        </pc:sldMkLst>
        <pc:spChg chg="mod">
          <ac:chgData name="Lei San Agustin" userId="d8299a59-9786-404a-a65b-a702bd7a1468" providerId="ADAL" clId="{3AD9239E-E5E1-4CB0-8B68-BE728090D49C}" dt="2023-04-13T03:51:07.608" v="27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3AD9239E-E5E1-4CB0-8B68-BE728090D49C}" dt="2023-04-13T03:51:41.881" v="38"/>
        <pc:sldMkLst>
          <pc:docMk/>
          <pc:sldMk cId="933910691" sldId="862"/>
        </pc:sldMkLst>
        <pc:spChg chg="mod">
          <ac:chgData name="Lei San Agustin" userId="d8299a59-9786-404a-a65b-a702bd7a1468" providerId="ADAL" clId="{3AD9239E-E5E1-4CB0-8B68-BE728090D49C}" dt="2023-04-13T03:51:37.592" v="37" actId="20577"/>
          <ac:spMkLst>
            <pc:docMk/>
            <pc:sldMk cId="933910691" sldId="862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3AD9239E-E5E1-4CB0-8B68-BE728090D49C}" dt="2023-04-13T03:52:15.319" v="48"/>
        <pc:sldMkLst>
          <pc:docMk/>
          <pc:sldMk cId="1298576575" sldId="1086"/>
        </pc:sldMkLst>
        <pc:spChg chg="mod">
          <ac:chgData name="Lei San Agustin" userId="d8299a59-9786-404a-a65b-a702bd7a1468" providerId="ADAL" clId="{3AD9239E-E5E1-4CB0-8B68-BE728090D49C}" dt="2023-04-13T03:52:10.887" v="47" actId="20577"/>
          <ac:spMkLst>
            <pc:docMk/>
            <pc:sldMk cId="1298576575" sldId="1086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3AD9239E-E5E1-4CB0-8B68-BE728090D49C}" dt="2023-04-13T03:52:47.242" v="58"/>
        <pc:sldMkLst>
          <pc:docMk/>
          <pc:sldMk cId="3595824221" sldId="1108"/>
        </pc:sldMkLst>
        <pc:spChg chg="mod">
          <ac:chgData name="Lei San Agustin" userId="d8299a59-9786-404a-a65b-a702bd7a1468" providerId="ADAL" clId="{3AD9239E-E5E1-4CB0-8B68-BE728090D49C}" dt="2023-04-13T03:52:41.303" v="57" actId="20577"/>
          <ac:spMkLst>
            <pc:docMk/>
            <pc:sldMk cId="3595824221" sldId="1108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3AD9239E-E5E1-4CB0-8B68-BE728090D49C}" dt="2023-04-13T03:53:10.149" v="65"/>
        <pc:sldMkLst>
          <pc:docMk/>
          <pc:sldMk cId="2869569370" sldId="1112"/>
        </pc:sldMkLst>
        <pc:spChg chg="mod">
          <ac:chgData name="Lei San Agustin" userId="d8299a59-9786-404a-a65b-a702bd7a1468" providerId="ADAL" clId="{3AD9239E-E5E1-4CB0-8B68-BE728090D49C}" dt="2023-04-13T03:53:05.608" v="64" actId="20577"/>
          <ac:spMkLst>
            <pc:docMk/>
            <pc:sldMk cId="2869569370" sldId="1112"/>
            <ac:spMk id="7" creationId="{DAA945A5-8FEA-4C12-8848-FA2AE3698B17}"/>
          </ac:spMkLst>
        </pc:spChg>
      </pc:sldChg>
      <pc:sldChg chg="modSp mod">
        <pc:chgData name="Lei San Agustin" userId="d8299a59-9786-404a-a65b-a702bd7a1468" providerId="ADAL" clId="{3AD9239E-E5E1-4CB0-8B68-BE728090D49C}" dt="2023-04-13T03:53:32.487" v="153" actId="20577"/>
        <pc:sldMkLst>
          <pc:docMk/>
          <pc:sldMk cId="4005535784" sldId="1148"/>
        </pc:sldMkLst>
        <pc:graphicFrameChg chg="modGraphic">
          <ac:chgData name="Lei San Agustin" userId="d8299a59-9786-404a-a65b-a702bd7a1468" providerId="ADAL" clId="{3AD9239E-E5E1-4CB0-8B68-BE728090D49C}" dt="2023-04-13T03:53:32.487" v="153" actId="20577"/>
          <ac:graphicFrameMkLst>
            <pc:docMk/>
            <pc:sldMk cId="4005535784" sldId="1148"/>
            <ac:graphicFrameMk id="3" creationId="{C9B6E42A-EDE6-4B4E-A7D7-2A97F5954378}"/>
          </ac:graphicFrameMkLst>
        </pc:graphicFrameChg>
      </pc:sldChg>
    </pc:docChg>
  </pc:docChgLst>
  <pc:docChgLst>
    <pc:chgData name="Ayan Daluz" userId="befa8149-c6af-46c9-b27d-15d84abc302f" providerId="ADAL" clId="{FBF9B125-4960-422D-8195-6EC2BDB1BB5C}"/>
    <pc:docChg chg="modSld">
      <pc:chgData name="Ayan Daluz" userId="befa8149-c6af-46c9-b27d-15d84abc302f" providerId="ADAL" clId="{FBF9B125-4960-422D-8195-6EC2BDB1BB5C}" dt="2023-04-14T01:39:59.569" v="13" actId="20577"/>
      <pc:docMkLst>
        <pc:docMk/>
      </pc:docMkLst>
      <pc:sldChg chg="modCm">
        <pc:chgData name="Ayan Daluz" userId="befa8149-c6af-46c9-b27d-15d84abc302f" providerId="ADAL" clId="{FBF9B125-4960-422D-8195-6EC2BDB1BB5C}" dt="2023-04-14T01:38:01.455" v="3"/>
        <pc:sldMkLst>
          <pc:docMk/>
          <pc:sldMk cId="2474872708" sldId="486"/>
        </pc:sldMkLst>
      </pc:sldChg>
      <pc:sldChg chg="modCm">
        <pc:chgData name="Ayan Daluz" userId="befa8149-c6af-46c9-b27d-15d84abc302f" providerId="ADAL" clId="{FBF9B125-4960-422D-8195-6EC2BDB1BB5C}" dt="2023-04-14T01:38:22.805" v="4"/>
        <pc:sldMkLst>
          <pc:docMk/>
          <pc:sldMk cId="1385239115" sldId="542"/>
        </pc:sldMkLst>
      </pc:sldChg>
      <pc:sldChg chg="modCm">
        <pc:chgData name="Ayan Daluz" userId="befa8149-c6af-46c9-b27d-15d84abc302f" providerId="ADAL" clId="{FBF9B125-4960-422D-8195-6EC2BDB1BB5C}" dt="2023-04-14T01:38:43.822" v="5"/>
        <pc:sldMkLst>
          <pc:docMk/>
          <pc:sldMk cId="3590345420" sldId="552"/>
        </pc:sldMkLst>
      </pc:sldChg>
      <pc:sldChg chg="modSp mod modCm">
        <pc:chgData name="Ayan Daluz" userId="befa8149-c6af-46c9-b27d-15d84abc302f" providerId="ADAL" clId="{FBF9B125-4960-422D-8195-6EC2BDB1BB5C}" dt="2023-04-14T01:39:02.411" v="7"/>
        <pc:sldMkLst>
          <pc:docMk/>
          <pc:sldMk cId="933910691" sldId="862"/>
        </pc:sldMkLst>
        <pc:spChg chg="mod">
          <ac:chgData name="Ayan Daluz" userId="befa8149-c6af-46c9-b27d-15d84abc302f" providerId="ADAL" clId="{FBF9B125-4960-422D-8195-6EC2BDB1BB5C}" dt="2023-04-14T01:38:57.569" v="6" actId="13926"/>
          <ac:spMkLst>
            <pc:docMk/>
            <pc:sldMk cId="933910691" sldId="862"/>
            <ac:spMk id="7" creationId="{DAA945A5-8FEA-4C12-8848-FA2AE3698B17}"/>
          </ac:spMkLst>
        </pc:spChg>
      </pc:sldChg>
      <pc:sldChg chg="modSp mod addCm">
        <pc:chgData name="Ayan Daluz" userId="befa8149-c6af-46c9-b27d-15d84abc302f" providerId="ADAL" clId="{FBF9B125-4960-422D-8195-6EC2BDB1BB5C}" dt="2023-04-14T01:37:50.251" v="2"/>
        <pc:sldMkLst>
          <pc:docMk/>
          <pc:sldMk cId="2296919426" sldId="903"/>
        </pc:sldMkLst>
        <pc:spChg chg="mod">
          <ac:chgData name="Ayan Daluz" userId="befa8149-c6af-46c9-b27d-15d84abc302f" providerId="ADAL" clId="{FBF9B125-4960-422D-8195-6EC2BDB1BB5C}" dt="2023-04-14T01:37:36.155" v="1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Cm">
        <pc:chgData name="Ayan Daluz" userId="befa8149-c6af-46c9-b27d-15d84abc302f" providerId="ADAL" clId="{FBF9B125-4960-422D-8195-6EC2BDB1BB5C}" dt="2023-04-14T01:39:19.358" v="8"/>
        <pc:sldMkLst>
          <pc:docMk/>
          <pc:sldMk cId="1298576575" sldId="1086"/>
        </pc:sldMkLst>
      </pc:sldChg>
      <pc:sldChg chg="modSp mod modCm">
        <pc:chgData name="Ayan Daluz" userId="befa8149-c6af-46c9-b27d-15d84abc302f" providerId="ADAL" clId="{FBF9B125-4960-422D-8195-6EC2BDB1BB5C}" dt="2023-04-14T01:39:43.430" v="10"/>
        <pc:sldMkLst>
          <pc:docMk/>
          <pc:sldMk cId="3595824221" sldId="1108"/>
        </pc:sldMkLst>
        <pc:spChg chg="mod">
          <ac:chgData name="Ayan Daluz" userId="befa8149-c6af-46c9-b27d-15d84abc302f" providerId="ADAL" clId="{FBF9B125-4960-422D-8195-6EC2BDB1BB5C}" dt="2023-04-14T01:39:38.703" v="9" actId="13926"/>
          <ac:spMkLst>
            <pc:docMk/>
            <pc:sldMk cId="3595824221" sldId="1108"/>
            <ac:spMk id="7" creationId="{DAA945A5-8FEA-4C12-8848-FA2AE3698B17}"/>
          </ac:spMkLst>
        </pc:spChg>
      </pc:sldChg>
      <pc:sldChg chg="modCm">
        <pc:chgData name="Ayan Daluz" userId="befa8149-c6af-46c9-b27d-15d84abc302f" providerId="ADAL" clId="{FBF9B125-4960-422D-8195-6EC2BDB1BB5C}" dt="2023-04-14T01:39:55.306" v="11"/>
        <pc:sldMkLst>
          <pc:docMk/>
          <pc:sldMk cId="2869569370" sldId="1112"/>
        </pc:sldMkLst>
      </pc:sldChg>
      <pc:sldChg chg="modSp mod">
        <pc:chgData name="Ayan Daluz" userId="befa8149-c6af-46c9-b27d-15d84abc302f" providerId="ADAL" clId="{FBF9B125-4960-422D-8195-6EC2BDB1BB5C}" dt="2023-04-14T01:39:59.569" v="13" actId="20577"/>
        <pc:sldMkLst>
          <pc:docMk/>
          <pc:sldMk cId="4005535784" sldId="1148"/>
        </pc:sldMkLst>
        <pc:graphicFrameChg chg="modGraphic">
          <ac:chgData name="Ayan Daluz" userId="befa8149-c6af-46c9-b27d-15d84abc302f" providerId="ADAL" clId="{FBF9B125-4960-422D-8195-6EC2BDB1BB5C}" dt="2023-04-14T01:39:59.569" v="13" actId="20577"/>
          <ac:graphicFrameMkLst>
            <pc:docMk/>
            <pc:sldMk cId="4005535784" sldId="1148"/>
            <ac:graphicFrameMk id="3" creationId="{C9B6E42A-EDE6-4B4E-A7D7-2A97F5954378}"/>
          </ac:graphicFrameMkLst>
        </pc:graphicFrameChg>
      </pc:sldChg>
    </pc:docChg>
  </pc:docChgLst>
  <pc:docChgLst>
    <pc:chgData name="Van Matibag" userId="07d0c1fc-094e-4961-88da-74bc435cf26d" providerId="ADAL" clId="{CECC4407-19A4-4E11-95B4-0A3A92359236}"/>
    <pc:docChg chg="undo redo custSel addSld modSld modSection">
      <pc:chgData name="Van Matibag" userId="07d0c1fc-094e-4961-88da-74bc435cf26d" providerId="ADAL" clId="{CECC4407-19A4-4E11-95B4-0A3A92359236}" dt="2023-01-03T05:02:40.348" v="727"/>
      <pc:docMkLst>
        <pc:docMk/>
      </pc:docMkLst>
      <pc:sldChg chg="addSp delSp modSp mod">
        <pc:chgData name="Van Matibag" userId="07d0c1fc-094e-4961-88da-74bc435cf26d" providerId="ADAL" clId="{CECC4407-19A4-4E11-95B4-0A3A92359236}" dt="2023-01-03T03:26:07.432" v="702" actId="20577"/>
        <pc:sldMkLst>
          <pc:docMk/>
          <pc:sldMk cId="4055469947" sldId="425"/>
        </pc:sldMkLst>
        <pc:spChg chg="add del">
          <ac:chgData name="Van Matibag" userId="07d0c1fc-094e-4961-88da-74bc435cf26d" providerId="ADAL" clId="{CECC4407-19A4-4E11-95B4-0A3A92359236}" dt="2023-01-03T01:08:12.331" v="600" actId="22"/>
          <ac:spMkLst>
            <pc:docMk/>
            <pc:sldMk cId="4055469947" sldId="425"/>
            <ac:spMk id="3" creationId="{C8C4867D-08D2-F2F9-C57D-33C41F5A8A2D}"/>
          </ac:spMkLst>
        </pc:spChg>
        <pc:spChg chg="mod">
          <ac:chgData name="Van Matibag" userId="07d0c1fc-094e-4961-88da-74bc435cf26d" providerId="ADAL" clId="{CECC4407-19A4-4E11-95B4-0A3A92359236}" dt="2023-01-03T03:26:07.432" v="702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delCm">
        <pc:chgData name="Van Matibag" userId="07d0c1fc-094e-4961-88da-74bc435cf26d" providerId="ADAL" clId="{CECC4407-19A4-4E11-95B4-0A3A92359236}" dt="2023-01-03T05:00:55.667" v="715"/>
        <pc:sldMkLst>
          <pc:docMk/>
          <pc:sldMk cId="839291753" sldId="908"/>
        </pc:sldMkLst>
      </pc:sldChg>
      <pc:sldChg chg="addSp delSp modSp mod">
        <pc:chgData name="Van Matibag" userId="07d0c1fc-094e-4961-88da-74bc435cf26d" providerId="ADAL" clId="{CECC4407-19A4-4E11-95B4-0A3A92359236}" dt="2023-01-03T03:41:37.538" v="714" actId="1076"/>
        <pc:sldMkLst>
          <pc:docMk/>
          <pc:sldMk cId="2604868216" sldId="1111"/>
        </pc:sldMkLst>
        <pc:picChg chg="add del mod">
          <ac:chgData name="Van Matibag" userId="07d0c1fc-094e-4961-88da-74bc435cf26d" providerId="ADAL" clId="{CECC4407-19A4-4E11-95B4-0A3A92359236}" dt="2023-01-03T03:41:37.538" v="714" actId="1076"/>
          <ac:picMkLst>
            <pc:docMk/>
            <pc:sldMk cId="2604868216" sldId="1111"/>
            <ac:picMk id="2" creationId="{6A1ED27B-B81A-8D8B-940E-5047C3CB035F}"/>
          </ac:picMkLst>
        </pc:picChg>
        <pc:picChg chg="add del">
          <ac:chgData name="Van Matibag" userId="07d0c1fc-094e-4961-88da-74bc435cf26d" providerId="ADAL" clId="{CECC4407-19A4-4E11-95B4-0A3A92359236}" dt="2023-01-03T03:41:26.564" v="711" actId="478"/>
          <ac:picMkLst>
            <pc:docMk/>
            <pc:sldMk cId="2604868216" sldId="1111"/>
            <ac:picMk id="3" creationId="{3EC0D6DC-E2EE-4515-9559-417DFA1FEE47}"/>
          </ac:picMkLst>
        </pc:picChg>
      </pc:sldChg>
      <pc:sldChg chg="modSp mod delCm">
        <pc:chgData name="Van Matibag" userId="07d0c1fc-094e-4961-88da-74bc435cf26d" providerId="ADAL" clId="{CECC4407-19A4-4E11-95B4-0A3A92359236}" dt="2023-01-03T05:02:31.117" v="726"/>
        <pc:sldMkLst>
          <pc:docMk/>
          <pc:sldMk cId="1300245250" sldId="1139"/>
        </pc:sldMkLst>
        <pc:spChg chg="mod">
          <ac:chgData name="Van Matibag" userId="07d0c1fc-094e-4961-88da-74bc435cf26d" providerId="ADAL" clId="{CECC4407-19A4-4E11-95B4-0A3A92359236}" dt="2023-01-03T01:26:31.168" v="686" actId="14100"/>
          <ac:spMkLst>
            <pc:docMk/>
            <pc:sldMk cId="1300245250" sldId="1139"/>
            <ac:spMk id="6" creationId="{41F2C4F9-05EB-427B-9189-A35D584F012B}"/>
          </ac:spMkLst>
        </pc:spChg>
      </pc:sldChg>
      <pc:sldChg chg="modSp mod addCm delCm">
        <pc:chgData name="Van Matibag" userId="07d0c1fc-094e-4961-88da-74bc435cf26d" providerId="ADAL" clId="{CECC4407-19A4-4E11-95B4-0A3A92359236}" dt="2023-01-03T05:02:40.348" v="727"/>
        <pc:sldMkLst>
          <pc:docMk/>
          <pc:sldMk cId="4005535784" sldId="1148"/>
        </pc:sldMkLst>
        <pc:graphicFrameChg chg="modGraphic">
          <ac:chgData name="Van Matibag" userId="07d0c1fc-094e-4961-88da-74bc435cf26d" providerId="ADAL" clId="{CECC4407-19A4-4E11-95B4-0A3A92359236}" dt="2023-01-03T01:28:16.935" v="699" actId="20577"/>
          <ac:graphicFrameMkLst>
            <pc:docMk/>
            <pc:sldMk cId="4005535784" sldId="1148"/>
            <ac:graphicFrameMk id="3" creationId="{C9B6E42A-EDE6-4B4E-A7D7-2A97F5954378}"/>
          </ac:graphicFrameMkLst>
        </pc:graphicFrameChg>
      </pc:sldChg>
      <pc:sldChg chg="modSp mod">
        <pc:chgData name="Van Matibag" userId="07d0c1fc-094e-4961-88da-74bc435cf26d" providerId="ADAL" clId="{CECC4407-19A4-4E11-95B4-0A3A92359236}" dt="2023-01-03T01:10:23.051" v="615" actId="20577"/>
        <pc:sldMkLst>
          <pc:docMk/>
          <pc:sldMk cId="2177702495" sldId="1149"/>
        </pc:sldMkLst>
        <pc:spChg chg="mod">
          <ac:chgData name="Van Matibag" userId="07d0c1fc-094e-4961-88da-74bc435cf26d" providerId="ADAL" clId="{CECC4407-19A4-4E11-95B4-0A3A92359236}" dt="2023-01-03T01:10:23.051" v="615" actId="20577"/>
          <ac:spMkLst>
            <pc:docMk/>
            <pc:sldMk cId="2177702495" sldId="1149"/>
            <ac:spMk id="3" creationId="{8BF79CAB-56D3-41F0-A30C-9A5807B29E1B}"/>
          </ac:spMkLst>
        </pc:spChg>
      </pc:sldChg>
      <pc:sldChg chg="delCm">
        <pc:chgData name="Van Matibag" userId="07d0c1fc-094e-4961-88da-74bc435cf26d" providerId="ADAL" clId="{CECC4407-19A4-4E11-95B4-0A3A92359236}" dt="2023-01-03T05:01:04.017" v="716"/>
        <pc:sldMkLst>
          <pc:docMk/>
          <pc:sldMk cId="2728257813" sldId="1152"/>
        </pc:sldMkLst>
      </pc:sldChg>
      <pc:sldChg chg="modSp mod">
        <pc:chgData name="Van Matibag" userId="07d0c1fc-094e-4961-88da-74bc435cf26d" providerId="ADAL" clId="{CECC4407-19A4-4E11-95B4-0A3A92359236}" dt="2023-01-03T01:20:47.361" v="674" actId="14100"/>
        <pc:sldMkLst>
          <pc:docMk/>
          <pc:sldMk cId="4279558622" sldId="1153"/>
        </pc:sldMkLst>
        <pc:graphicFrameChg chg="mod">
          <ac:chgData name="Van Matibag" userId="07d0c1fc-094e-4961-88da-74bc435cf26d" providerId="ADAL" clId="{CECC4407-19A4-4E11-95B4-0A3A92359236}" dt="2023-01-03T01:20:47.361" v="674" actId="14100"/>
          <ac:graphicFrameMkLst>
            <pc:docMk/>
            <pc:sldMk cId="4279558622" sldId="1153"/>
            <ac:graphicFrameMk id="2" creationId="{0E0350E7-4514-D2DF-E5B3-DB994AD20A5A}"/>
          </ac:graphicFrameMkLst>
        </pc:graphicFrameChg>
      </pc:sldChg>
      <pc:sldChg chg="delCm modCm">
        <pc:chgData name="Van Matibag" userId="07d0c1fc-094e-4961-88da-74bc435cf26d" providerId="ADAL" clId="{CECC4407-19A4-4E11-95B4-0A3A92359236}" dt="2023-01-03T05:01:26.011" v="718"/>
        <pc:sldMkLst>
          <pc:docMk/>
          <pc:sldMk cId="1103631299" sldId="1156"/>
        </pc:sldMkLst>
      </pc:sldChg>
      <pc:sldChg chg="modSp mod delCm modCm">
        <pc:chgData name="Van Matibag" userId="07d0c1fc-094e-4961-88da-74bc435cf26d" providerId="ADAL" clId="{CECC4407-19A4-4E11-95B4-0A3A92359236}" dt="2023-01-03T05:01:54.112" v="722"/>
        <pc:sldMkLst>
          <pc:docMk/>
          <pc:sldMk cId="4048920208" sldId="1157"/>
        </pc:sldMkLst>
        <pc:spChg chg="mod">
          <ac:chgData name="Van Matibag" userId="07d0c1fc-094e-4961-88da-74bc435cf26d" providerId="ADAL" clId="{CECC4407-19A4-4E11-95B4-0A3A92359236}" dt="2023-01-03T00:02:08.563" v="147" actId="20577"/>
          <ac:spMkLst>
            <pc:docMk/>
            <pc:sldMk cId="4048920208" sldId="1157"/>
            <ac:spMk id="21" creationId="{042D9E7B-D1BB-4A59-8D12-11E6C2FA55AC}"/>
          </ac:spMkLst>
        </pc:spChg>
      </pc:sldChg>
      <pc:sldChg chg="delCm modCm">
        <pc:chgData name="Van Matibag" userId="07d0c1fc-094e-4961-88da-74bc435cf26d" providerId="ADAL" clId="{CECC4407-19A4-4E11-95B4-0A3A92359236}" dt="2023-01-03T05:01:59.605" v="723"/>
        <pc:sldMkLst>
          <pc:docMk/>
          <pc:sldMk cId="3481397020" sldId="1158"/>
        </pc:sldMkLst>
      </pc:sldChg>
      <pc:sldChg chg="addSp modSp mod">
        <pc:chgData name="Van Matibag" userId="07d0c1fc-094e-4961-88da-74bc435cf26d" providerId="ADAL" clId="{CECC4407-19A4-4E11-95B4-0A3A92359236}" dt="2023-01-03T01:09:39.113" v="613" actId="1076"/>
        <pc:sldMkLst>
          <pc:docMk/>
          <pc:sldMk cId="1539667126" sldId="1160"/>
        </pc:sldMkLst>
        <pc:spChg chg="mod">
          <ac:chgData name="Van Matibag" userId="07d0c1fc-094e-4961-88da-74bc435cf26d" providerId="ADAL" clId="{CECC4407-19A4-4E11-95B4-0A3A92359236}" dt="2023-01-03T01:07:52.394" v="591" actId="5793"/>
          <ac:spMkLst>
            <pc:docMk/>
            <pc:sldMk cId="1539667126" sldId="1160"/>
            <ac:spMk id="21" creationId="{042D9E7B-D1BB-4A59-8D12-11E6C2FA55AC}"/>
          </ac:spMkLst>
        </pc:spChg>
        <pc:graphicFrameChg chg="add mod modGraphic">
          <ac:chgData name="Van Matibag" userId="07d0c1fc-094e-4961-88da-74bc435cf26d" providerId="ADAL" clId="{CECC4407-19A4-4E11-95B4-0A3A92359236}" dt="2023-01-03T01:09:39.113" v="613" actId="1076"/>
          <ac:graphicFrameMkLst>
            <pc:docMk/>
            <pc:sldMk cId="1539667126" sldId="1160"/>
            <ac:graphicFrameMk id="2" creationId="{5941B59C-12EE-786D-D34D-2012AFA478DF}"/>
          </ac:graphicFrameMkLst>
        </pc:graphicFrameChg>
      </pc:sldChg>
      <pc:sldChg chg="delCm">
        <pc:chgData name="Van Matibag" userId="07d0c1fc-094e-4961-88da-74bc435cf26d" providerId="ADAL" clId="{CECC4407-19A4-4E11-95B4-0A3A92359236}" dt="2023-01-03T05:02:05.531" v="724"/>
        <pc:sldMkLst>
          <pc:docMk/>
          <pc:sldMk cId="4236674936" sldId="1161"/>
        </pc:sldMkLst>
      </pc:sldChg>
      <pc:sldChg chg="modSp mod delCm modCm">
        <pc:chgData name="Van Matibag" userId="07d0c1fc-094e-4961-88da-74bc435cf26d" providerId="ADAL" clId="{CECC4407-19A4-4E11-95B4-0A3A92359236}" dt="2023-01-03T05:02:15.047" v="725"/>
        <pc:sldMkLst>
          <pc:docMk/>
          <pc:sldMk cId="2379079947" sldId="1162"/>
        </pc:sldMkLst>
        <pc:spChg chg="mod">
          <ac:chgData name="Van Matibag" userId="07d0c1fc-094e-4961-88da-74bc435cf26d" providerId="ADAL" clId="{CECC4407-19A4-4E11-95B4-0A3A92359236}" dt="2023-01-03T01:14:37.205" v="627"/>
          <ac:spMkLst>
            <pc:docMk/>
            <pc:sldMk cId="2379079947" sldId="1162"/>
            <ac:spMk id="21" creationId="{042D9E7B-D1BB-4A59-8D12-11E6C2FA55AC}"/>
          </ac:spMkLst>
        </pc:spChg>
      </pc:sldChg>
      <pc:sldChg chg="modSp mod">
        <pc:chgData name="Van Matibag" userId="07d0c1fc-094e-4961-88da-74bc435cf26d" providerId="ADAL" clId="{CECC4407-19A4-4E11-95B4-0A3A92359236}" dt="2023-01-03T01:04:26.486" v="589" actId="14100"/>
        <pc:sldMkLst>
          <pc:docMk/>
          <pc:sldMk cId="4175940404" sldId="1163"/>
        </pc:sldMkLst>
        <pc:spChg chg="mod">
          <ac:chgData name="Van Matibag" userId="07d0c1fc-094e-4961-88da-74bc435cf26d" providerId="ADAL" clId="{CECC4407-19A4-4E11-95B4-0A3A92359236}" dt="2023-01-03T01:04:26.486" v="589" actId="14100"/>
          <ac:spMkLst>
            <pc:docMk/>
            <pc:sldMk cId="4175940404" sldId="1163"/>
            <ac:spMk id="21" creationId="{042D9E7B-D1BB-4A59-8D12-11E6C2FA55AC}"/>
          </ac:spMkLst>
        </pc:spChg>
      </pc:sldChg>
      <pc:sldChg chg="delCm">
        <pc:chgData name="Van Matibag" userId="07d0c1fc-094e-4961-88da-74bc435cf26d" providerId="ADAL" clId="{CECC4407-19A4-4E11-95B4-0A3A92359236}" dt="2023-01-03T05:01:11.078" v="717"/>
        <pc:sldMkLst>
          <pc:docMk/>
          <pc:sldMk cId="126173442" sldId="1164"/>
        </pc:sldMkLst>
      </pc:sldChg>
      <pc:sldChg chg="addSp delSp modSp add mod addCm delCm modCm">
        <pc:chgData name="Van Matibag" userId="07d0c1fc-094e-4961-88da-74bc435cf26d" providerId="ADAL" clId="{CECC4407-19A4-4E11-95B4-0A3A92359236}" dt="2023-01-03T05:01:30.413" v="719"/>
        <pc:sldMkLst>
          <pc:docMk/>
          <pc:sldMk cId="422471788" sldId="1165"/>
        </pc:sldMkLst>
        <pc:spChg chg="mod">
          <ac:chgData name="Van Matibag" userId="07d0c1fc-094e-4961-88da-74bc435cf26d" providerId="ADAL" clId="{CECC4407-19A4-4E11-95B4-0A3A92359236}" dt="2023-01-03T00:01:24.640" v="142" actId="20577"/>
          <ac:spMkLst>
            <pc:docMk/>
            <pc:sldMk cId="422471788" sldId="1165"/>
            <ac:spMk id="21" creationId="{042D9E7B-D1BB-4A59-8D12-11E6C2FA55AC}"/>
          </ac:spMkLst>
        </pc:spChg>
        <pc:graphicFrameChg chg="del mod">
          <ac:chgData name="Van Matibag" userId="07d0c1fc-094e-4961-88da-74bc435cf26d" providerId="ADAL" clId="{CECC4407-19A4-4E11-95B4-0A3A92359236}" dt="2023-01-02T23:52:16.395" v="10" actId="478"/>
          <ac:graphicFrameMkLst>
            <pc:docMk/>
            <pc:sldMk cId="422471788" sldId="1165"/>
            <ac:graphicFrameMk id="2" creationId="{05E3E5CD-0E6C-D412-1A9F-895D3F32B693}"/>
          </ac:graphicFrameMkLst>
        </pc:graphicFrameChg>
        <pc:graphicFrameChg chg="add mod">
          <ac:chgData name="Van Matibag" userId="07d0c1fc-094e-4961-88da-74bc435cf26d" providerId="ADAL" clId="{CECC4407-19A4-4E11-95B4-0A3A92359236}" dt="2023-01-02T23:52:45.917" v="15"/>
          <ac:graphicFrameMkLst>
            <pc:docMk/>
            <pc:sldMk cId="422471788" sldId="1165"/>
            <ac:graphicFrameMk id="3" creationId="{E87B4073-5DD2-2A38-F9EA-0451D650541C}"/>
          </ac:graphicFrameMkLst>
        </pc:graphicFrameChg>
        <pc:graphicFrameChg chg="add del mod">
          <ac:chgData name="Van Matibag" userId="07d0c1fc-094e-4961-88da-74bc435cf26d" providerId="ADAL" clId="{CECC4407-19A4-4E11-95B4-0A3A92359236}" dt="2023-01-02T23:54:08.998" v="114" actId="478"/>
          <ac:graphicFrameMkLst>
            <pc:docMk/>
            <pc:sldMk cId="422471788" sldId="1165"/>
            <ac:graphicFrameMk id="5" creationId="{4B2A2567-5356-AA54-D9A4-EF68532C1F3C}"/>
          </ac:graphicFrameMkLst>
        </pc:graphicFrameChg>
      </pc:sldChg>
      <pc:sldChg chg="addSp modSp add mod addCm delCm">
        <pc:chgData name="Van Matibag" userId="07d0c1fc-094e-4961-88da-74bc435cf26d" providerId="ADAL" clId="{CECC4407-19A4-4E11-95B4-0A3A92359236}" dt="2023-01-03T05:01:43.208" v="720"/>
        <pc:sldMkLst>
          <pc:docMk/>
          <pc:sldMk cId="1325506001" sldId="1166"/>
        </pc:sldMkLst>
        <pc:spChg chg="mod">
          <ac:chgData name="Van Matibag" userId="07d0c1fc-094e-4961-88da-74bc435cf26d" providerId="ADAL" clId="{CECC4407-19A4-4E11-95B4-0A3A92359236}" dt="2023-01-03T00:22:19.073" v="210" actId="20577"/>
          <ac:spMkLst>
            <pc:docMk/>
            <pc:sldMk cId="1325506001" sldId="1166"/>
            <ac:spMk id="21" creationId="{042D9E7B-D1BB-4A59-8D12-11E6C2FA55AC}"/>
          </ac:spMkLst>
        </pc:spChg>
        <pc:graphicFrameChg chg="add mod modGraphic">
          <ac:chgData name="Van Matibag" userId="07d0c1fc-094e-4961-88da-74bc435cf26d" providerId="ADAL" clId="{CECC4407-19A4-4E11-95B4-0A3A92359236}" dt="2023-01-03T00:22:31.846" v="212" actId="1076"/>
          <ac:graphicFrameMkLst>
            <pc:docMk/>
            <pc:sldMk cId="1325506001" sldId="1166"/>
            <ac:graphicFrameMk id="2" creationId="{44015F65-14D8-57FB-0DC9-BE3AB4312289}"/>
          </ac:graphicFrameMkLst>
        </pc:graphicFrameChg>
      </pc:sldChg>
      <pc:sldChg chg="addSp delSp modSp add mod">
        <pc:chgData name="Van Matibag" userId="07d0c1fc-094e-4961-88da-74bc435cf26d" providerId="ADAL" clId="{CECC4407-19A4-4E11-95B4-0A3A92359236}" dt="2023-01-03T00:20:12.257" v="205" actId="21"/>
        <pc:sldMkLst>
          <pc:docMk/>
          <pc:sldMk cId="1382505678" sldId="1167"/>
        </pc:sldMkLst>
        <pc:spChg chg="mod">
          <ac:chgData name="Van Matibag" userId="07d0c1fc-094e-4961-88da-74bc435cf26d" providerId="ADAL" clId="{CECC4407-19A4-4E11-95B4-0A3A92359236}" dt="2023-01-03T00:20:12.257" v="205" actId="21"/>
          <ac:spMkLst>
            <pc:docMk/>
            <pc:sldMk cId="1382505678" sldId="1167"/>
            <ac:spMk id="21" creationId="{042D9E7B-D1BB-4A59-8D12-11E6C2FA55AC}"/>
          </ac:spMkLst>
        </pc:spChg>
        <pc:graphicFrameChg chg="add del mod modGraphic">
          <ac:chgData name="Van Matibag" userId="07d0c1fc-094e-4961-88da-74bc435cf26d" providerId="ADAL" clId="{CECC4407-19A4-4E11-95B4-0A3A92359236}" dt="2023-01-03T00:20:11.679" v="204" actId="1032"/>
          <ac:graphicFrameMkLst>
            <pc:docMk/>
            <pc:sldMk cId="1382505678" sldId="1167"/>
            <ac:graphicFrameMk id="2" creationId="{CA0B14F6-0706-CEBF-4CB0-01D40B2DCF32}"/>
          </ac:graphicFrameMkLst>
        </pc:graphicFrameChg>
      </pc:sldChg>
      <pc:sldChg chg="addSp delSp modSp add mod addCm delCm">
        <pc:chgData name="Van Matibag" userId="07d0c1fc-094e-4961-88da-74bc435cf26d" providerId="ADAL" clId="{CECC4407-19A4-4E11-95B4-0A3A92359236}" dt="2023-01-03T05:01:49.301" v="721"/>
        <pc:sldMkLst>
          <pc:docMk/>
          <pc:sldMk cId="1780000389" sldId="1168"/>
        </pc:sldMkLst>
        <pc:spChg chg="mod">
          <ac:chgData name="Van Matibag" userId="07d0c1fc-094e-4961-88da-74bc435cf26d" providerId="ADAL" clId="{CECC4407-19A4-4E11-95B4-0A3A92359236}" dt="2023-01-03T01:00:34.742" v="586" actId="14100"/>
          <ac:spMkLst>
            <pc:docMk/>
            <pc:sldMk cId="1780000389" sldId="1168"/>
            <ac:spMk id="21" creationId="{042D9E7B-D1BB-4A59-8D12-11E6C2FA55AC}"/>
          </ac:spMkLst>
        </pc:spChg>
        <pc:graphicFrameChg chg="del">
          <ac:chgData name="Van Matibag" userId="07d0c1fc-094e-4961-88da-74bc435cf26d" providerId="ADAL" clId="{CECC4407-19A4-4E11-95B4-0A3A92359236}" dt="2023-01-03T00:28:58.144" v="250" actId="478"/>
          <ac:graphicFrameMkLst>
            <pc:docMk/>
            <pc:sldMk cId="1780000389" sldId="1168"/>
            <ac:graphicFrameMk id="2" creationId="{44015F65-14D8-57FB-0DC9-BE3AB4312289}"/>
          </ac:graphicFrameMkLst>
        </pc:graphicFrameChg>
        <pc:graphicFrameChg chg="add del mod modGraphic">
          <ac:chgData name="Van Matibag" userId="07d0c1fc-094e-4961-88da-74bc435cf26d" providerId="ADAL" clId="{CECC4407-19A4-4E11-95B4-0A3A92359236}" dt="2023-01-03T00:32:11.268" v="370" actId="478"/>
          <ac:graphicFrameMkLst>
            <pc:docMk/>
            <pc:sldMk cId="1780000389" sldId="1168"/>
            <ac:graphicFrameMk id="3" creationId="{96795064-7C5A-0B92-5201-1B6E5AAE9780}"/>
          </ac:graphicFrameMkLst>
        </pc:graphicFrameChg>
        <pc:graphicFrameChg chg="add del mod modGraphic">
          <ac:chgData name="Van Matibag" userId="07d0c1fc-094e-4961-88da-74bc435cf26d" providerId="ADAL" clId="{CECC4407-19A4-4E11-95B4-0A3A92359236}" dt="2023-01-03T00:32:50.947" v="380" actId="478"/>
          <ac:graphicFrameMkLst>
            <pc:docMk/>
            <pc:sldMk cId="1780000389" sldId="1168"/>
            <ac:graphicFrameMk id="5" creationId="{374914C7-BFA2-E743-224C-5C2F6B3BF6B8}"/>
          </ac:graphicFrameMkLst>
        </pc:graphicFrameChg>
        <pc:graphicFrameChg chg="add del mod modGraphic">
          <ac:chgData name="Van Matibag" userId="07d0c1fc-094e-4961-88da-74bc435cf26d" providerId="ADAL" clId="{CECC4407-19A4-4E11-95B4-0A3A92359236}" dt="2023-01-03T00:33:37.713" v="388" actId="478"/>
          <ac:graphicFrameMkLst>
            <pc:docMk/>
            <pc:sldMk cId="1780000389" sldId="1168"/>
            <ac:graphicFrameMk id="7" creationId="{B693FDD2-5D19-80BA-4098-2D00C0AE1E6A}"/>
          </ac:graphicFrameMkLst>
        </pc:graphicFrameChg>
        <pc:graphicFrameChg chg="add mod modGraphic">
          <ac:chgData name="Van Matibag" userId="07d0c1fc-094e-4961-88da-74bc435cf26d" providerId="ADAL" clId="{CECC4407-19A4-4E11-95B4-0A3A92359236}" dt="2023-01-03T01:00:39.624" v="587" actId="1076"/>
          <ac:graphicFrameMkLst>
            <pc:docMk/>
            <pc:sldMk cId="1780000389" sldId="1168"/>
            <ac:graphicFrameMk id="8" creationId="{CB720F6F-3719-0D16-1C96-95DA0906D9F5}"/>
          </ac:graphicFrameMkLst>
        </pc:graphicFrameChg>
      </pc:sldChg>
      <pc:sldChg chg="delSp modSp add mod">
        <pc:chgData name="Van Matibag" userId="07d0c1fc-094e-4961-88da-74bc435cf26d" providerId="ADAL" clId="{CECC4407-19A4-4E11-95B4-0A3A92359236}" dt="2023-01-03T00:52:55.671" v="509" actId="14100"/>
        <pc:sldMkLst>
          <pc:docMk/>
          <pc:sldMk cId="3051761768" sldId="1169"/>
        </pc:sldMkLst>
        <pc:spChg chg="mod">
          <ac:chgData name="Van Matibag" userId="07d0c1fc-094e-4961-88da-74bc435cf26d" providerId="ADAL" clId="{CECC4407-19A4-4E11-95B4-0A3A92359236}" dt="2023-01-03T00:52:55.671" v="509" actId="14100"/>
          <ac:spMkLst>
            <pc:docMk/>
            <pc:sldMk cId="3051761768" sldId="1169"/>
            <ac:spMk id="21" creationId="{042D9E7B-D1BB-4A59-8D12-11E6C2FA55AC}"/>
          </ac:spMkLst>
        </pc:spChg>
        <pc:graphicFrameChg chg="del mod">
          <ac:chgData name="Van Matibag" userId="07d0c1fc-094e-4961-88da-74bc435cf26d" providerId="ADAL" clId="{CECC4407-19A4-4E11-95B4-0A3A92359236}" dt="2023-01-03T00:49:10.911" v="477" actId="478"/>
          <ac:graphicFrameMkLst>
            <pc:docMk/>
            <pc:sldMk cId="3051761768" sldId="1169"/>
            <ac:graphicFrameMk id="3" creationId="{B01517E2-0C05-BE24-2A08-6289F87CF738}"/>
          </ac:graphicFrameMkLst>
        </pc:graphicFrameChg>
      </pc:sldChg>
      <pc:sldChg chg="modSp add mod">
        <pc:chgData name="Van Matibag" userId="07d0c1fc-094e-4961-88da-74bc435cf26d" providerId="ADAL" clId="{CECC4407-19A4-4E11-95B4-0A3A92359236}" dt="2023-01-03T01:00:22.119" v="584" actId="14100"/>
        <pc:sldMkLst>
          <pc:docMk/>
          <pc:sldMk cId="2554208468" sldId="1170"/>
        </pc:sldMkLst>
        <pc:spChg chg="mod">
          <ac:chgData name="Van Matibag" userId="07d0c1fc-094e-4961-88da-74bc435cf26d" providerId="ADAL" clId="{CECC4407-19A4-4E11-95B4-0A3A92359236}" dt="2023-01-03T01:00:22.119" v="584" actId="14100"/>
          <ac:spMkLst>
            <pc:docMk/>
            <pc:sldMk cId="2554208468" sldId="1170"/>
            <ac:spMk id="21" creationId="{042D9E7B-D1BB-4A59-8D12-11E6C2FA55AC}"/>
          </ac:spMkLst>
        </pc:spChg>
      </pc:sldChg>
      <pc:sldChg chg="modSp add mod">
        <pc:chgData name="Van Matibag" userId="07d0c1fc-094e-4961-88da-74bc435cf26d" providerId="ADAL" clId="{CECC4407-19A4-4E11-95B4-0A3A92359236}" dt="2023-01-03T01:00:27.719" v="585" actId="14100"/>
        <pc:sldMkLst>
          <pc:docMk/>
          <pc:sldMk cId="4282655423" sldId="1171"/>
        </pc:sldMkLst>
        <pc:spChg chg="mod">
          <ac:chgData name="Van Matibag" userId="07d0c1fc-094e-4961-88da-74bc435cf26d" providerId="ADAL" clId="{CECC4407-19A4-4E11-95B4-0A3A92359236}" dt="2023-01-03T01:00:27.719" v="585" actId="14100"/>
          <ac:spMkLst>
            <pc:docMk/>
            <pc:sldMk cId="4282655423" sldId="1171"/>
            <ac:spMk id="21" creationId="{042D9E7B-D1BB-4A59-8D12-11E6C2FA55AC}"/>
          </ac:spMkLst>
        </pc:spChg>
      </pc:sldChg>
      <pc:sldChg chg="addSp modSp add mod">
        <pc:chgData name="Van Matibag" userId="07d0c1fc-094e-4961-88da-74bc435cf26d" providerId="ADAL" clId="{CECC4407-19A4-4E11-95B4-0A3A92359236}" dt="2023-01-03T01:19:25.519" v="672" actId="1076"/>
        <pc:sldMkLst>
          <pc:docMk/>
          <pc:sldMk cId="1692502841" sldId="1172"/>
        </pc:sldMkLst>
        <pc:spChg chg="mod">
          <ac:chgData name="Van Matibag" userId="07d0c1fc-094e-4961-88da-74bc435cf26d" providerId="ADAL" clId="{CECC4407-19A4-4E11-95B4-0A3A92359236}" dt="2023-01-03T01:17:52.528" v="670" actId="14100"/>
          <ac:spMkLst>
            <pc:docMk/>
            <pc:sldMk cId="1692502841" sldId="1172"/>
            <ac:spMk id="21" creationId="{042D9E7B-D1BB-4A59-8D12-11E6C2FA55AC}"/>
          </ac:spMkLst>
        </pc:spChg>
        <pc:graphicFrameChg chg="add mod modGraphic">
          <ac:chgData name="Van Matibag" userId="07d0c1fc-094e-4961-88da-74bc435cf26d" providerId="ADAL" clId="{CECC4407-19A4-4E11-95B4-0A3A92359236}" dt="2023-01-03T01:19:25.519" v="672" actId="1076"/>
          <ac:graphicFrameMkLst>
            <pc:docMk/>
            <pc:sldMk cId="1692502841" sldId="1172"/>
            <ac:graphicFrameMk id="2" creationId="{D1086976-2B66-7F4B-9C83-C157E2035DD9}"/>
          </ac:graphicFrameMkLst>
        </pc:graphicFrameChg>
      </pc:sldChg>
    </pc:docChg>
  </pc:docChgLst>
  <pc:docChgLst>
    <pc:chgData name="Diane Panopio" userId="efd400e1-d7ff-49b4-9825-8c2347ccb731" providerId="ADAL" clId="{BA4D32D9-A8EE-4E3D-9732-6B34FDD52A6C}"/>
    <pc:docChg chg="modSld">
      <pc:chgData name="Diane Panopio" userId="efd400e1-d7ff-49b4-9825-8c2347ccb731" providerId="ADAL" clId="{BA4D32D9-A8EE-4E3D-9732-6B34FDD52A6C}" dt="2022-12-23T15:36:16.389" v="2" actId="20577"/>
      <pc:docMkLst>
        <pc:docMk/>
      </pc:docMkLst>
      <pc:sldChg chg="modSp mod">
        <pc:chgData name="Diane Panopio" userId="efd400e1-d7ff-49b4-9825-8c2347ccb731" providerId="ADAL" clId="{BA4D32D9-A8EE-4E3D-9732-6B34FDD52A6C}" dt="2022-12-23T15:36:16.389" v="2" actId="20577"/>
        <pc:sldMkLst>
          <pc:docMk/>
          <pc:sldMk cId="120678851" sldId="1127"/>
        </pc:sldMkLst>
        <pc:spChg chg="mod">
          <ac:chgData name="Diane Panopio" userId="efd400e1-d7ff-49b4-9825-8c2347ccb731" providerId="ADAL" clId="{BA4D32D9-A8EE-4E3D-9732-6B34FDD52A6C}" dt="2022-12-23T15:36:16.389" v="2" actId="20577"/>
          <ac:spMkLst>
            <pc:docMk/>
            <pc:sldMk cId="120678851" sldId="1127"/>
            <ac:spMk id="21" creationId="{042D9E7B-D1BB-4A59-8D12-11E6C2FA55AC}"/>
          </ac:spMkLst>
        </pc:spChg>
      </pc:sldChg>
      <pc:sldChg chg="addCm">
        <pc:chgData name="Diane Panopio" userId="efd400e1-d7ff-49b4-9825-8c2347ccb731" providerId="ADAL" clId="{BA4D32D9-A8EE-4E3D-9732-6B34FDD52A6C}" dt="2022-12-23T07:35:02.059" v="0"/>
        <pc:sldMkLst>
          <pc:docMk/>
          <pc:sldMk cId="126173442" sldId="11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8563BE-4522-8A4B-8621-6350EFC67F3E}" type="doc">
      <dgm:prSet loTypeId="urn:microsoft.com/office/officeart/2005/8/layout/defaul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6109A9F-902B-2A4F-A617-79B7521076AA}">
      <dgm:prSet phldrT="[Text]" custT="1"/>
      <dgm:spPr/>
      <dgm:t>
        <a:bodyPr/>
        <a:lstStyle/>
        <a:p>
          <a:r>
            <a:rPr lang="en-US" sz="2200"/>
            <a:t>Personal</a:t>
          </a:r>
        </a:p>
      </dgm:t>
    </dgm:pt>
    <dgm:pt modelId="{9A6F946E-0E47-3045-A2DA-3CC6B7E28AB5}" type="parTrans" cxnId="{9FE33E23-D08D-D642-A633-BEC4F2365B74}">
      <dgm:prSet/>
      <dgm:spPr/>
      <dgm:t>
        <a:bodyPr/>
        <a:lstStyle/>
        <a:p>
          <a:endParaRPr lang="en-US"/>
        </a:p>
      </dgm:t>
    </dgm:pt>
    <dgm:pt modelId="{B7EF3312-192C-F140-A76E-87646E50DE03}" type="sibTrans" cxnId="{9FE33E23-D08D-D642-A633-BEC4F2365B74}">
      <dgm:prSet/>
      <dgm:spPr/>
      <dgm:t>
        <a:bodyPr/>
        <a:lstStyle/>
        <a:p>
          <a:endParaRPr lang="en-US"/>
        </a:p>
      </dgm:t>
    </dgm:pt>
    <dgm:pt modelId="{C83B45D2-9349-DD43-A3F0-2595E10755FB}">
      <dgm:prSet phldrT="[Text]" custT="1"/>
      <dgm:spPr/>
      <dgm:t>
        <a:bodyPr/>
        <a:lstStyle/>
        <a:p>
          <a:r>
            <a:rPr lang="en-US" sz="2200"/>
            <a:t>Skill</a:t>
          </a:r>
        </a:p>
      </dgm:t>
    </dgm:pt>
    <dgm:pt modelId="{45801625-666D-E34D-A483-004688E8E5D2}" type="parTrans" cxnId="{B49AA9B6-E603-1C45-9FDC-71420DF3BC88}">
      <dgm:prSet/>
      <dgm:spPr/>
      <dgm:t>
        <a:bodyPr/>
        <a:lstStyle/>
        <a:p>
          <a:endParaRPr lang="en-US"/>
        </a:p>
      </dgm:t>
    </dgm:pt>
    <dgm:pt modelId="{9F85CD0D-9230-CD4F-BE42-C8AF8593FC41}" type="sibTrans" cxnId="{B49AA9B6-E603-1C45-9FDC-71420DF3BC88}">
      <dgm:prSet/>
      <dgm:spPr/>
      <dgm:t>
        <a:bodyPr/>
        <a:lstStyle/>
        <a:p>
          <a:endParaRPr lang="en-US"/>
        </a:p>
      </dgm:t>
    </dgm:pt>
    <dgm:pt modelId="{1A6B1344-9182-2442-AA12-0DA2F5EDEFE7}">
      <dgm:prSet phldrT="[Text]" custT="1"/>
      <dgm:spPr/>
      <dgm:t>
        <a:bodyPr/>
        <a:lstStyle/>
        <a:p>
          <a:r>
            <a:rPr lang="en-US" sz="2200"/>
            <a:t>Structural</a:t>
          </a:r>
        </a:p>
      </dgm:t>
    </dgm:pt>
    <dgm:pt modelId="{42EC5B20-07F0-3545-836F-9F55B8F9324E}" type="parTrans" cxnId="{710018B5-4CE7-B44E-B750-EDB7E4CEA763}">
      <dgm:prSet/>
      <dgm:spPr/>
      <dgm:t>
        <a:bodyPr/>
        <a:lstStyle/>
        <a:p>
          <a:endParaRPr lang="en-US"/>
        </a:p>
      </dgm:t>
    </dgm:pt>
    <dgm:pt modelId="{CEC68C4E-CC6E-4149-9DFF-390E35F490BD}" type="sibTrans" cxnId="{710018B5-4CE7-B44E-B750-EDB7E4CEA763}">
      <dgm:prSet/>
      <dgm:spPr/>
      <dgm:t>
        <a:bodyPr/>
        <a:lstStyle/>
        <a:p>
          <a:endParaRPr lang="en-US"/>
        </a:p>
      </dgm:t>
    </dgm:pt>
    <dgm:pt modelId="{A583D4CF-9E87-B34E-AC92-FFD3BA8AF6F7}">
      <dgm:prSet phldrT="[Text]" custT="1"/>
      <dgm:spPr/>
      <dgm:t>
        <a:bodyPr/>
        <a:lstStyle/>
        <a:p>
          <a:r>
            <a:rPr lang="en-US" sz="2200"/>
            <a:t>Resource</a:t>
          </a:r>
        </a:p>
      </dgm:t>
    </dgm:pt>
    <dgm:pt modelId="{4EC841FC-A4D3-1A45-8557-81B8413D2088}" type="parTrans" cxnId="{706DD114-1458-F448-8864-7B2085FAE6E9}">
      <dgm:prSet/>
      <dgm:spPr/>
      <dgm:t>
        <a:bodyPr/>
        <a:lstStyle/>
        <a:p>
          <a:endParaRPr lang="en-US"/>
        </a:p>
      </dgm:t>
    </dgm:pt>
    <dgm:pt modelId="{750D3C1B-E3CC-7948-BBF9-6FD703C964FC}" type="sibTrans" cxnId="{706DD114-1458-F448-8864-7B2085FAE6E9}">
      <dgm:prSet/>
      <dgm:spPr/>
      <dgm:t>
        <a:bodyPr/>
        <a:lstStyle/>
        <a:p>
          <a:endParaRPr lang="en-US"/>
        </a:p>
      </dgm:t>
    </dgm:pt>
    <dgm:pt modelId="{5CC01E7B-C114-4349-A629-9A8B3D63B920}">
      <dgm:prSet phldrT="[Text]" custT="1"/>
      <dgm:spPr/>
      <dgm:t>
        <a:bodyPr/>
        <a:lstStyle/>
        <a:p>
          <a:r>
            <a:rPr lang="en-US" sz="2200"/>
            <a:t>Psychological</a:t>
          </a:r>
        </a:p>
      </dgm:t>
    </dgm:pt>
    <dgm:pt modelId="{E8AB616B-94D9-4580-8C87-A8406C770BFB}" type="parTrans" cxnId="{5A919DC4-9044-4A36-A2DA-46D5C3A1C226}">
      <dgm:prSet/>
      <dgm:spPr/>
      <dgm:t>
        <a:bodyPr/>
        <a:lstStyle/>
        <a:p>
          <a:endParaRPr lang="en-PH"/>
        </a:p>
      </dgm:t>
    </dgm:pt>
    <dgm:pt modelId="{86EAC939-ECCC-42A4-9A3E-4540502DA70A}" type="sibTrans" cxnId="{5A919DC4-9044-4A36-A2DA-46D5C3A1C226}">
      <dgm:prSet/>
      <dgm:spPr/>
      <dgm:t>
        <a:bodyPr/>
        <a:lstStyle/>
        <a:p>
          <a:endParaRPr lang="en-PH"/>
        </a:p>
      </dgm:t>
    </dgm:pt>
    <dgm:pt modelId="{DA0900BC-4920-4F59-A86B-798A05B25776}">
      <dgm:prSet phldrT="[Text]" custT="1"/>
      <dgm:spPr/>
      <dgm:t>
        <a:bodyPr/>
        <a:lstStyle/>
        <a:p>
          <a:r>
            <a:rPr lang="en-US" sz="2200"/>
            <a:t>Stigma and Self-Stigma</a:t>
          </a:r>
        </a:p>
      </dgm:t>
    </dgm:pt>
    <dgm:pt modelId="{B7C1FDD9-AABE-4478-9E5F-91CC78D47947}" type="parTrans" cxnId="{8C488082-C519-4D5E-AF65-292034ACD086}">
      <dgm:prSet/>
      <dgm:spPr/>
      <dgm:t>
        <a:bodyPr/>
        <a:lstStyle/>
        <a:p>
          <a:endParaRPr lang="en-PH"/>
        </a:p>
      </dgm:t>
    </dgm:pt>
    <dgm:pt modelId="{CF2B53E9-EA18-4BC4-9529-807FFC622F5C}" type="sibTrans" cxnId="{8C488082-C519-4D5E-AF65-292034ACD086}">
      <dgm:prSet/>
      <dgm:spPr/>
      <dgm:t>
        <a:bodyPr/>
        <a:lstStyle/>
        <a:p>
          <a:endParaRPr lang="en-PH"/>
        </a:p>
      </dgm:t>
    </dgm:pt>
    <dgm:pt modelId="{8AABF927-4284-4AEA-B9CD-DB73EFA9B5F0}">
      <dgm:prSet phldrT="[Text]" custT="1"/>
      <dgm:spPr/>
      <dgm:t>
        <a:bodyPr/>
        <a:lstStyle/>
        <a:p>
          <a:r>
            <a:rPr lang="en-US" sz="2200"/>
            <a:t>Discrimination</a:t>
          </a:r>
        </a:p>
      </dgm:t>
    </dgm:pt>
    <dgm:pt modelId="{1D660539-B857-43A3-975C-037379E4D79F}" type="parTrans" cxnId="{AF530D2B-E8D5-43F7-8727-9913666F7FE9}">
      <dgm:prSet/>
      <dgm:spPr/>
      <dgm:t>
        <a:bodyPr/>
        <a:lstStyle/>
        <a:p>
          <a:endParaRPr lang="en-PH"/>
        </a:p>
      </dgm:t>
    </dgm:pt>
    <dgm:pt modelId="{46C24A34-9469-45B4-BAF6-1E68E7DBE77E}" type="sibTrans" cxnId="{AF530D2B-E8D5-43F7-8727-9913666F7FE9}">
      <dgm:prSet/>
      <dgm:spPr/>
      <dgm:t>
        <a:bodyPr/>
        <a:lstStyle/>
        <a:p>
          <a:endParaRPr lang="en-PH"/>
        </a:p>
      </dgm:t>
    </dgm:pt>
    <dgm:pt modelId="{33003C0B-4895-8647-8C7E-95937947C310}" type="pres">
      <dgm:prSet presAssocID="{238563BE-4522-8A4B-8621-6350EFC67F3E}" presName="diagram" presStyleCnt="0">
        <dgm:presLayoutVars>
          <dgm:dir/>
          <dgm:resizeHandles val="exact"/>
        </dgm:presLayoutVars>
      </dgm:prSet>
      <dgm:spPr/>
    </dgm:pt>
    <dgm:pt modelId="{50DC6B1A-1504-6644-9C7C-D6DF7087DE23}" type="pres">
      <dgm:prSet presAssocID="{86109A9F-902B-2A4F-A617-79B7521076AA}" presName="node" presStyleLbl="node1" presStyleIdx="0" presStyleCnt="7" custLinFactNeighborX="1584" custLinFactNeighborY="-1514">
        <dgm:presLayoutVars>
          <dgm:bulletEnabled val="1"/>
        </dgm:presLayoutVars>
      </dgm:prSet>
      <dgm:spPr/>
    </dgm:pt>
    <dgm:pt modelId="{59C3D389-AD9F-0145-9483-253B7177FF74}" type="pres">
      <dgm:prSet presAssocID="{B7EF3312-192C-F140-A76E-87646E50DE03}" presName="sibTrans" presStyleCnt="0"/>
      <dgm:spPr/>
    </dgm:pt>
    <dgm:pt modelId="{23D7C3BB-A3C0-6D49-9FFD-8E82A20F2798}" type="pres">
      <dgm:prSet presAssocID="{C83B45D2-9349-DD43-A3F0-2595E10755FB}" presName="node" presStyleLbl="node1" presStyleIdx="1" presStyleCnt="7">
        <dgm:presLayoutVars>
          <dgm:bulletEnabled val="1"/>
        </dgm:presLayoutVars>
      </dgm:prSet>
      <dgm:spPr/>
    </dgm:pt>
    <dgm:pt modelId="{ECFE0999-8FE5-8D4A-BEAC-9B66FAEB98F0}" type="pres">
      <dgm:prSet presAssocID="{9F85CD0D-9230-CD4F-BE42-C8AF8593FC41}" presName="sibTrans" presStyleCnt="0"/>
      <dgm:spPr/>
    </dgm:pt>
    <dgm:pt modelId="{92E0CB4F-9CFC-AB4D-BD27-22978BC1D50B}" type="pres">
      <dgm:prSet presAssocID="{1A6B1344-9182-2442-AA12-0DA2F5EDEFE7}" presName="node" presStyleLbl="node1" presStyleIdx="2" presStyleCnt="7">
        <dgm:presLayoutVars>
          <dgm:bulletEnabled val="1"/>
        </dgm:presLayoutVars>
      </dgm:prSet>
      <dgm:spPr/>
    </dgm:pt>
    <dgm:pt modelId="{FEDC1200-0971-5A43-B874-BD304D57CB70}" type="pres">
      <dgm:prSet presAssocID="{CEC68C4E-CC6E-4149-9DFF-390E35F490BD}" presName="sibTrans" presStyleCnt="0"/>
      <dgm:spPr/>
    </dgm:pt>
    <dgm:pt modelId="{32297058-03FD-2246-BA7F-6CBBD339F54A}" type="pres">
      <dgm:prSet presAssocID="{A583D4CF-9E87-B34E-AC92-FFD3BA8AF6F7}" presName="node" presStyleLbl="node1" presStyleIdx="3" presStyleCnt="7">
        <dgm:presLayoutVars>
          <dgm:bulletEnabled val="1"/>
        </dgm:presLayoutVars>
      </dgm:prSet>
      <dgm:spPr/>
    </dgm:pt>
    <dgm:pt modelId="{09725409-92C8-4715-A89E-7687D5A8CFE4}" type="pres">
      <dgm:prSet presAssocID="{750D3C1B-E3CC-7948-BBF9-6FD703C964FC}" presName="sibTrans" presStyleCnt="0"/>
      <dgm:spPr/>
    </dgm:pt>
    <dgm:pt modelId="{402D16FA-7007-439D-BE6E-5D4E43F0735D}" type="pres">
      <dgm:prSet presAssocID="{5CC01E7B-C114-4349-A629-9A8B3D63B920}" presName="node" presStyleLbl="node1" presStyleIdx="4" presStyleCnt="7">
        <dgm:presLayoutVars>
          <dgm:bulletEnabled val="1"/>
        </dgm:presLayoutVars>
      </dgm:prSet>
      <dgm:spPr/>
    </dgm:pt>
    <dgm:pt modelId="{CF290D5D-D53E-4DF0-8F09-3690E792B94F}" type="pres">
      <dgm:prSet presAssocID="{86EAC939-ECCC-42A4-9A3E-4540502DA70A}" presName="sibTrans" presStyleCnt="0"/>
      <dgm:spPr/>
    </dgm:pt>
    <dgm:pt modelId="{05EF4A55-F77C-40FF-B855-BBD12488CC3A}" type="pres">
      <dgm:prSet presAssocID="{DA0900BC-4920-4F59-A86B-798A05B25776}" presName="node" presStyleLbl="node1" presStyleIdx="5" presStyleCnt="7">
        <dgm:presLayoutVars>
          <dgm:bulletEnabled val="1"/>
        </dgm:presLayoutVars>
      </dgm:prSet>
      <dgm:spPr/>
    </dgm:pt>
    <dgm:pt modelId="{B5724D0D-170C-4C6C-8354-7062BF7FB1DF}" type="pres">
      <dgm:prSet presAssocID="{CF2B53E9-EA18-4BC4-9529-807FFC622F5C}" presName="sibTrans" presStyleCnt="0"/>
      <dgm:spPr/>
    </dgm:pt>
    <dgm:pt modelId="{3EB97714-EE7A-4BCA-9CA9-8E04C33DB7C7}" type="pres">
      <dgm:prSet presAssocID="{8AABF927-4284-4AEA-B9CD-DB73EFA9B5F0}" presName="node" presStyleLbl="node1" presStyleIdx="6" presStyleCnt="7">
        <dgm:presLayoutVars>
          <dgm:bulletEnabled val="1"/>
        </dgm:presLayoutVars>
      </dgm:prSet>
      <dgm:spPr/>
    </dgm:pt>
  </dgm:ptLst>
  <dgm:cxnLst>
    <dgm:cxn modelId="{EE39EE05-F9E6-A94B-884D-747FF4F768E4}" type="presOf" srcId="{238563BE-4522-8A4B-8621-6350EFC67F3E}" destId="{33003C0B-4895-8647-8C7E-95937947C310}" srcOrd="0" destOrd="0" presId="urn:microsoft.com/office/officeart/2005/8/layout/default"/>
    <dgm:cxn modelId="{706DD114-1458-F448-8864-7B2085FAE6E9}" srcId="{238563BE-4522-8A4B-8621-6350EFC67F3E}" destId="{A583D4CF-9E87-B34E-AC92-FFD3BA8AF6F7}" srcOrd="3" destOrd="0" parTransId="{4EC841FC-A4D3-1A45-8557-81B8413D2088}" sibTransId="{750D3C1B-E3CC-7948-BBF9-6FD703C964FC}"/>
    <dgm:cxn modelId="{E1CF2B16-B161-7345-8BFD-73200DC5C258}" type="presOf" srcId="{C83B45D2-9349-DD43-A3F0-2595E10755FB}" destId="{23D7C3BB-A3C0-6D49-9FFD-8E82A20F2798}" srcOrd="0" destOrd="0" presId="urn:microsoft.com/office/officeart/2005/8/layout/default"/>
    <dgm:cxn modelId="{9FE33E23-D08D-D642-A633-BEC4F2365B74}" srcId="{238563BE-4522-8A4B-8621-6350EFC67F3E}" destId="{86109A9F-902B-2A4F-A617-79B7521076AA}" srcOrd="0" destOrd="0" parTransId="{9A6F946E-0E47-3045-A2DA-3CC6B7E28AB5}" sibTransId="{B7EF3312-192C-F140-A76E-87646E50DE03}"/>
    <dgm:cxn modelId="{AF530D2B-E8D5-43F7-8727-9913666F7FE9}" srcId="{238563BE-4522-8A4B-8621-6350EFC67F3E}" destId="{8AABF927-4284-4AEA-B9CD-DB73EFA9B5F0}" srcOrd="6" destOrd="0" parTransId="{1D660539-B857-43A3-975C-037379E4D79F}" sibTransId="{46C24A34-9469-45B4-BAF6-1E68E7DBE77E}"/>
    <dgm:cxn modelId="{B7E34034-1297-3148-8C0C-DEC377C69774}" type="presOf" srcId="{A583D4CF-9E87-B34E-AC92-FFD3BA8AF6F7}" destId="{32297058-03FD-2246-BA7F-6CBBD339F54A}" srcOrd="0" destOrd="0" presId="urn:microsoft.com/office/officeart/2005/8/layout/default"/>
    <dgm:cxn modelId="{715D5240-5CA8-F04C-844D-CB8079CD5CCA}" type="presOf" srcId="{1A6B1344-9182-2442-AA12-0DA2F5EDEFE7}" destId="{92E0CB4F-9CFC-AB4D-BD27-22978BC1D50B}" srcOrd="0" destOrd="0" presId="urn:microsoft.com/office/officeart/2005/8/layout/default"/>
    <dgm:cxn modelId="{8C488082-C519-4D5E-AF65-292034ACD086}" srcId="{238563BE-4522-8A4B-8621-6350EFC67F3E}" destId="{DA0900BC-4920-4F59-A86B-798A05B25776}" srcOrd="5" destOrd="0" parTransId="{B7C1FDD9-AABE-4478-9E5F-91CC78D47947}" sibTransId="{CF2B53E9-EA18-4BC4-9529-807FFC622F5C}"/>
    <dgm:cxn modelId="{D5678985-FA6D-4F48-82AF-9EBEF1FEC322}" type="presOf" srcId="{5CC01E7B-C114-4349-A629-9A8B3D63B920}" destId="{402D16FA-7007-439D-BE6E-5D4E43F0735D}" srcOrd="0" destOrd="0" presId="urn:microsoft.com/office/officeart/2005/8/layout/default"/>
    <dgm:cxn modelId="{07FC709A-18E8-4867-974A-345C9F87C55A}" type="presOf" srcId="{8AABF927-4284-4AEA-B9CD-DB73EFA9B5F0}" destId="{3EB97714-EE7A-4BCA-9CA9-8E04C33DB7C7}" srcOrd="0" destOrd="0" presId="urn:microsoft.com/office/officeart/2005/8/layout/default"/>
    <dgm:cxn modelId="{2D60E49A-75A2-47C2-B35E-E3C316449DF8}" type="presOf" srcId="{DA0900BC-4920-4F59-A86B-798A05B25776}" destId="{05EF4A55-F77C-40FF-B855-BBD12488CC3A}" srcOrd="0" destOrd="0" presId="urn:microsoft.com/office/officeart/2005/8/layout/default"/>
    <dgm:cxn modelId="{710018B5-4CE7-B44E-B750-EDB7E4CEA763}" srcId="{238563BE-4522-8A4B-8621-6350EFC67F3E}" destId="{1A6B1344-9182-2442-AA12-0DA2F5EDEFE7}" srcOrd="2" destOrd="0" parTransId="{42EC5B20-07F0-3545-836F-9F55B8F9324E}" sibTransId="{CEC68C4E-CC6E-4149-9DFF-390E35F490BD}"/>
    <dgm:cxn modelId="{B49AA9B6-E603-1C45-9FDC-71420DF3BC88}" srcId="{238563BE-4522-8A4B-8621-6350EFC67F3E}" destId="{C83B45D2-9349-DD43-A3F0-2595E10755FB}" srcOrd="1" destOrd="0" parTransId="{45801625-666D-E34D-A483-004688E8E5D2}" sibTransId="{9F85CD0D-9230-CD4F-BE42-C8AF8593FC41}"/>
    <dgm:cxn modelId="{5A919DC4-9044-4A36-A2DA-46D5C3A1C226}" srcId="{238563BE-4522-8A4B-8621-6350EFC67F3E}" destId="{5CC01E7B-C114-4349-A629-9A8B3D63B920}" srcOrd="4" destOrd="0" parTransId="{E8AB616B-94D9-4580-8C87-A8406C770BFB}" sibTransId="{86EAC939-ECCC-42A4-9A3E-4540502DA70A}"/>
    <dgm:cxn modelId="{55A44FDF-DDEB-1A46-861F-09778BE9FAB5}" type="presOf" srcId="{86109A9F-902B-2A4F-A617-79B7521076AA}" destId="{50DC6B1A-1504-6644-9C7C-D6DF7087DE23}" srcOrd="0" destOrd="0" presId="urn:microsoft.com/office/officeart/2005/8/layout/default"/>
    <dgm:cxn modelId="{0A10CA7D-6844-B649-BF85-D8E3F51CEADE}" type="presParOf" srcId="{33003C0B-4895-8647-8C7E-95937947C310}" destId="{50DC6B1A-1504-6644-9C7C-D6DF7087DE23}" srcOrd="0" destOrd="0" presId="urn:microsoft.com/office/officeart/2005/8/layout/default"/>
    <dgm:cxn modelId="{2ACC3520-9DB2-0846-A977-BE28D85A488F}" type="presParOf" srcId="{33003C0B-4895-8647-8C7E-95937947C310}" destId="{59C3D389-AD9F-0145-9483-253B7177FF74}" srcOrd="1" destOrd="0" presId="urn:microsoft.com/office/officeart/2005/8/layout/default"/>
    <dgm:cxn modelId="{405BC82C-A287-4146-8709-1F059AD8DB3B}" type="presParOf" srcId="{33003C0B-4895-8647-8C7E-95937947C310}" destId="{23D7C3BB-A3C0-6D49-9FFD-8E82A20F2798}" srcOrd="2" destOrd="0" presId="urn:microsoft.com/office/officeart/2005/8/layout/default"/>
    <dgm:cxn modelId="{32736AA1-7DBB-314C-9819-6A15BB308D9B}" type="presParOf" srcId="{33003C0B-4895-8647-8C7E-95937947C310}" destId="{ECFE0999-8FE5-8D4A-BEAC-9B66FAEB98F0}" srcOrd="3" destOrd="0" presId="urn:microsoft.com/office/officeart/2005/8/layout/default"/>
    <dgm:cxn modelId="{1672D678-BF0B-9E4C-B082-ED96A9EEE518}" type="presParOf" srcId="{33003C0B-4895-8647-8C7E-95937947C310}" destId="{92E0CB4F-9CFC-AB4D-BD27-22978BC1D50B}" srcOrd="4" destOrd="0" presId="urn:microsoft.com/office/officeart/2005/8/layout/default"/>
    <dgm:cxn modelId="{9CF11D19-29DB-EC4D-9C96-095AABFF21D7}" type="presParOf" srcId="{33003C0B-4895-8647-8C7E-95937947C310}" destId="{FEDC1200-0971-5A43-B874-BD304D57CB70}" srcOrd="5" destOrd="0" presId="urn:microsoft.com/office/officeart/2005/8/layout/default"/>
    <dgm:cxn modelId="{C8AF0F25-DED8-2146-A0F5-0BC8CB78920B}" type="presParOf" srcId="{33003C0B-4895-8647-8C7E-95937947C310}" destId="{32297058-03FD-2246-BA7F-6CBBD339F54A}" srcOrd="6" destOrd="0" presId="urn:microsoft.com/office/officeart/2005/8/layout/default"/>
    <dgm:cxn modelId="{91C524E6-889B-4A69-ACDE-D545C16B7BBF}" type="presParOf" srcId="{33003C0B-4895-8647-8C7E-95937947C310}" destId="{09725409-92C8-4715-A89E-7687D5A8CFE4}" srcOrd="7" destOrd="0" presId="urn:microsoft.com/office/officeart/2005/8/layout/default"/>
    <dgm:cxn modelId="{787BC238-081A-42AA-855B-F734A5822ACA}" type="presParOf" srcId="{33003C0B-4895-8647-8C7E-95937947C310}" destId="{402D16FA-7007-439D-BE6E-5D4E43F0735D}" srcOrd="8" destOrd="0" presId="urn:microsoft.com/office/officeart/2005/8/layout/default"/>
    <dgm:cxn modelId="{BD9B9273-8BAB-4A51-8330-DA3D15F44E2E}" type="presParOf" srcId="{33003C0B-4895-8647-8C7E-95937947C310}" destId="{CF290D5D-D53E-4DF0-8F09-3690E792B94F}" srcOrd="9" destOrd="0" presId="urn:microsoft.com/office/officeart/2005/8/layout/default"/>
    <dgm:cxn modelId="{AA7D1412-2F02-40B6-9E38-D0742B52B6C5}" type="presParOf" srcId="{33003C0B-4895-8647-8C7E-95937947C310}" destId="{05EF4A55-F77C-40FF-B855-BBD12488CC3A}" srcOrd="10" destOrd="0" presId="urn:microsoft.com/office/officeart/2005/8/layout/default"/>
    <dgm:cxn modelId="{39F226FE-346A-4550-A617-401DFD7F7269}" type="presParOf" srcId="{33003C0B-4895-8647-8C7E-95937947C310}" destId="{B5724D0D-170C-4C6C-8354-7062BF7FB1DF}" srcOrd="11" destOrd="0" presId="urn:microsoft.com/office/officeart/2005/8/layout/default"/>
    <dgm:cxn modelId="{222AA9AE-270F-46A1-B823-D9039D96E4EA}" type="presParOf" srcId="{33003C0B-4895-8647-8C7E-95937947C310}" destId="{3EB97714-EE7A-4BCA-9CA9-8E04C33DB7C7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348686-80BF-4E07-AA44-3456C30DD8E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CF3CFAD-44A4-469D-AA05-56E3274FF6E8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Can realise own abilities</a:t>
          </a:r>
        </a:p>
      </dgm:t>
    </dgm:pt>
    <dgm:pt modelId="{EA94A1F0-B971-4A8B-BF71-08085539FA79}" type="parTrans" cxnId="{C34F4A7D-DCEB-4E95-9A8C-78CE895A4E7F}">
      <dgm:prSet/>
      <dgm:spPr/>
      <dgm:t>
        <a:bodyPr/>
        <a:lstStyle/>
        <a:p>
          <a:endParaRPr lang="en-AU"/>
        </a:p>
      </dgm:t>
    </dgm:pt>
    <dgm:pt modelId="{99ADFAC1-AFF6-4062-A76B-926BF45F679A}" type="sibTrans" cxnId="{C34F4A7D-DCEB-4E95-9A8C-78CE895A4E7F}">
      <dgm:prSet/>
      <dgm:spPr/>
      <dgm:t>
        <a:bodyPr/>
        <a:lstStyle/>
        <a:p>
          <a:endParaRPr lang="en-AU"/>
        </a:p>
      </dgm:t>
    </dgm:pt>
    <dgm:pt modelId="{E7EC4C88-280E-4026-822F-80797B225AD9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Can cope with the everyday stresses of life</a:t>
          </a:r>
        </a:p>
      </dgm:t>
    </dgm:pt>
    <dgm:pt modelId="{37914D16-3A0B-4909-9203-59C64FD6B589}" type="parTrans" cxnId="{FDE832CB-9E8F-486D-B0F9-0F10AFFE8FF9}">
      <dgm:prSet/>
      <dgm:spPr/>
      <dgm:t>
        <a:bodyPr/>
        <a:lstStyle/>
        <a:p>
          <a:endParaRPr lang="en-AU"/>
        </a:p>
      </dgm:t>
    </dgm:pt>
    <dgm:pt modelId="{8F456DDA-F03D-4A87-8855-CFC5989C7F0C}" type="sibTrans" cxnId="{FDE832CB-9E8F-486D-B0F9-0F10AFFE8FF9}">
      <dgm:prSet/>
      <dgm:spPr/>
      <dgm:t>
        <a:bodyPr/>
        <a:lstStyle/>
        <a:p>
          <a:endParaRPr lang="en-AU"/>
        </a:p>
      </dgm:t>
    </dgm:pt>
    <dgm:pt modelId="{5920357F-74A6-49EC-980D-FD03519EC4F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Can work productively</a:t>
          </a:r>
        </a:p>
      </dgm:t>
    </dgm:pt>
    <dgm:pt modelId="{A7C5EF3B-699B-41A0-8B8E-96E06FD38B3F}" type="parTrans" cxnId="{9F68B52A-5106-445A-9856-84D05B2EB1A5}">
      <dgm:prSet/>
      <dgm:spPr/>
      <dgm:t>
        <a:bodyPr/>
        <a:lstStyle/>
        <a:p>
          <a:endParaRPr lang="en-AU"/>
        </a:p>
      </dgm:t>
    </dgm:pt>
    <dgm:pt modelId="{7F74FEFB-89B6-4FCD-B453-30D31A1082AF}" type="sibTrans" cxnId="{9F68B52A-5106-445A-9856-84D05B2EB1A5}">
      <dgm:prSet/>
      <dgm:spPr/>
      <dgm:t>
        <a:bodyPr/>
        <a:lstStyle/>
        <a:p>
          <a:endParaRPr lang="en-AU"/>
        </a:p>
      </dgm:t>
    </dgm:pt>
    <dgm:pt modelId="{DB33B39D-2F0F-4D05-B516-7B02B2A8C9CA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Can contribute to the community</a:t>
          </a:r>
        </a:p>
      </dgm:t>
    </dgm:pt>
    <dgm:pt modelId="{233F6AB7-2FAA-45E2-A7C8-BD75DC9C134A}" type="parTrans" cxnId="{D081A3FD-0898-401B-9E7B-8A6F0550F9B6}">
      <dgm:prSet/>
      <dgm:spPr/>
      <dgm:t>
        <a:bodyPr/>
        <a:lstStyle/>
        <a:p>
          <a:endParaRPr lang="en-AU"/>
        </a:p>
      </dgm:t>
    </dgm:pt>
    <dgm:pt modelId="{FD1EFAB1-13C8-45E1-8C3C-679CA97211CE}" type="sibTrans" cxnId="{D081A3FD-0898-401B-9E7B-8A6F0550F9B6}">
      <dgm:prSet/>
      <dgm:spPr/>
      <dgm:t>
        <a:bodyPr/>
        <a:lstStyle/>
        <a:p>
          <a:endParaRPr lang="en-AU"/>
        </a:p>
      </dgm:t>
    </dgm:pt>
    <dgm:pt modelId="{B744BCB5-46D6-492E-B211-E206877E3294}" type="pres">
      <dgm:prSet presAssocID="{23348686-80BF-4E07-AA44-3456C30DD8EE}" presName="linear" presStyleCnt="0">
        <dgm:presLayoutVars>
          <dgm:animLvl val="lvl"/>
          <dgm:resizeHandles val="exact"/>
        </dgm:presLayoutVars>
      </dgm:prSet>
      <dgm:spPr/>
    </dgm:pt>
    <dgm:pt modelId="{DBDCBF58-8142-4A93-8611-C7A49D478A44}" type="pres">
      <dgm:prSet presAssocID="{8CF3CFAD-44A4-469D-AA05-56E3274FF6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557442E-EC07-417D-A8DA-EBBFABCD3598}" type="pres">
      <dgm:prSet presAssocID="{99ADFAC1-AFF6-4062-A76B-926BF45F679A}" presName="spacer" presStyleCnt="0"/>
      <dgm:spPr/>
    </dgm:pt>
    <dgm:pt modelId="{AEA49CE4-57EF-4B78-925E-256F2973F0EC}" type="pres">
      <dgm:prSet presAssocID="{E7EC4C88-280E-4026-822F-80797B225AD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7BD601C-24F9-43F5-BAA8-951D2FBEB227}" type="pres">
      <dgm:prSet presAssocID="{8F456DDA-F03D-4A87-8855-CFC5989C7F0C}" presName="spacer" presStyleCnt="0"/>
      <dgm:spPr/>
    </dgm:pt>
    <dgm:pt modelId="{1BB73FA5-DD2B-4C6D-B87F-84C44695FD24}" type="pres">
      <dgm:prSet presAssocID="{5920357F-74A6-49EC-980D-FD03519EC4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1CBF896-0388-45A3-ABF0-5C4B163A4C6C}" type="pres">
      <dgm:prSet presAssocID="{7F74FEFB-89B6-4FCD-B453-30D31A1082AF}" presName="spacer" presStyleCnt="0"/>
      <dgm:spPr/>
    </dgm:pt>
    <dgm:pt modelId="{F5924D3D-FF27-4ED8-BFFE-2918F2F6F86A}" type="pres">
      <dgm:prSet presAssocID="{DB33B39D-2F0F-4D05-B516-7B02B2A8C9C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A6CCC14-F4F8-4631-B33A-79C0481F3222}" type="presOf" srcId="{E7EC4C88-280E-4026-822F-80797B225AD9}" destId="{AEA49CE4-57EF-4B78-925E-256F2973F0EC}" srcOrd="0" destOrd="0" presId="urn:microsoft.com/office/officeart/2005/8/layout/vList2"/>
    <dgm:cxn modelId="{9F68B52A-5106-445A-9856-84D05B2EB1A5}" srcId="{23348686-80BF-4E07-AA44-3456C30DD8EE}" destId="{5920357F-74A6-49EC-980D-FD03519EC4F1}" srcOrd="2" destOrd="0" parTransId="{A7C5EF3B-699B-41A0-8B8E-96E06FD38B3F}" sibTransId="{7F74FEFB-89B6-4FCD-B453-30D31A1082AF}"/>
    <dgm:cxn modelId="{E817D251-9244-46D3-ACBD-379AE6BD6303}" type="presOf" srcId="{23348686-80BF-4E07-AA44-3456C30DD8EE}" destId="{B744BCB5-46D6-492E-B211-E206877E3294}" srcOrd="0" destOrd="0" presId="urn:microsoft.com/office/officeart/2005/8/layout/vList2"/>
    <dgm:cxn modelId="{C34F4A7D-DCEB-4E95-9A8C-78CE895A4E7F}" srcId="{23348686-80BF-4E07-AA44-3456C30DD8EE}" destId="{8CF3CFAD-44A4-469D-AA05-56E3274FF6E8}" srcOrd="0" destOrd="0" parTransId="{EA94A1F0-B971-4A8B-BF71-08085539FA79}" sibTransId="{99ADFAC1-AFF6-4062-A76B-926BF45F679A}"/>
    <dgm:cxn modelId="{9C52258F-8B14-4E0E-A3BE-6DD95637D044}" type="presOf" srcId="{5920357F-74A6-49EC-980D-FD03519EC4F1}" destId="{1BB73FA5-DD2B-4C6D-B87F-84C44695FD24}" srcOrd="0" destOrd="0" presId="urn:microsoft.com/office/officeart/2005/8/layout/vList2"/>
    <dgm:cxn modelId="{471C92B6-1118-4DF3-BA8B-F3FBF5D45092}" type="presOf" srcId="{8CF3CFAD-44A4-469D-AA05-56E3274FF6E8}" destId="{DBDCBF58-8142-4A93-8611-C7A49D478A44}" srcOrd="0" destOrd="0" presId="urn:microsoft.com/office/officeart/2005/8/layout/vList2"/>
    <dgm:cxn modelId="{A6C2BCCA-AE42-4E30-A22F-199E8F8934CD}" type="presOf" srcId="{DB33B39D-2F0F-4D05-B516-7B02B2A8C9CA}" destId="{F5924D3D-FF27-4ED8-BFFE-2918F2F6F86A}" srcOrd="0" destOrd="0" presId="urn:microsoft.com/office/officeart/2005/8/layout/vList2"/>
    <dgm:cxn modelId="{FDE832CB-9E8F-486D-B0F9-0F10AFFE8FF9}" srcId="{23348686-80BF-4E07-AA44-3456C30DD8EE}" destId="{E7EC4C88-280E-4026-822F-80797B225AD9}" srcOrd="1" destOrd="0" parTransId="{37914D16-3A0B-4909-9203-59C64FD6B589}" sibTransId="{8F456DDA-F03D-4A87-8855-CFC5989C7F0C}"/>
    <dgm:cxn modelId="{D081A3FD-0898-401B-9E7B-8A6F0550F9B6}" srcId="{23348686-80BF-4E07-AA44-3456C30DD8EE}" destId="{DB33B39D-2F0F-4D05-B516-7B02B2A8C9CA}" srcOrd="3" destOrd="0" parTransId="{233F6AB7-2FAA-45E2-A7C8-BD75DC9C134A}" sibTransId="{FD1EFAB1-13C8-45E1-8C3C-679CA97211CE}"/>
    <dgm:cxn modelId="{A14ECCAC-B863-4F76-95B0-15DBA9E331B5}" type="presParOf" srcId="{B744BCB5-46D6-492E-B211-E206877E3294}" destId="{DBDCBF58-8142-4A93-8611-C7A49D478A44}" srcOrd="0" destOrd="0" presId="urn:microsoft.com/office/officeart/2005/8/layout/vList2"/>
    <dgm:cxn modelId="{E82DFB66-0B99-44FF-BE82-2CBF958EF8A3}" type="presParOf" srcId="{B744BCB5-46D6-492E-B211-E206877E3294}" destId="{5557442E-EC07-417D-A8DA-EBBFABCD3598}" srcOrd="1" destOrd="0" presId="urn:microsoft.com/office/officeart/2005/8/layout/vList2"/>
    <dgm:cxn modelId="{BFDB793C-59F2-4224-90F9-9B6220A64C21}" type="presParOf" srcId="{B744BCB5-46D6-492E-B211-E206877E3294}" destId="{AEA49CE4-57EF-4B78-925E-256F2973F0EC}" srcOrd="2" destOrd="0" presId="urn:microsoft.com/office/officeart/2005/8/layout/vList2"/>
    <dgm:cxn modelId="{C5535AC9-5040-4963-9B03-5566B64EAFBB}" type="presParOf" srcId="{B744BCB5-46D6-492E-B211-E206877E3294}" destId="{07BD601C-24F9-43F5-BAA8-951D2FBEB227}" srcOrd="3" destOrd="0" presId="urn:microsoft.com/office/officeart/2005/8/layout/vList2"/>
    <dgm:cxn modelId="{BCCF1164-9BCC-4963-A604-693739B4ECE0}" type="presParOf" srcId="{B744BCB5-46D6-492E-B211-E206877E3294}" destId="{1BB73FA5-DD2B-4C6D-B87F-84C44695FD24}" srcOrd="4" destOrd="0" presId="urn:microsoft.com/office/officeart/2005/8/layout/vList2"/>
    <dgm:cxn modelId="{EDD959F4-D185-4A71-BE95-9F9573EDB9F7}" type="presParOf" srcId="{B744BCB5-46D6-492E-B211-E206877E3294}" destId="{71CBF896-0388-45A3-ABF0-5C4B163A4C6C}" srcOrd="5" destOrd="0" presId="urn:microsoft.com/office/officeart/2005/8/layout/vList2"/>
    <dgm:cxn modelId="{3FA43E7E-3068-4130-8CBB-7DA864F5BA83}" type="presParOf" srcId="{B744BCB5-46D6-492E-B211-E206877E3294}" destId="{F5924D3D-FF27-4ED8-BFFE-2918F2F6F86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D3CEBFA-E0E6-4471-A724-72AD84BC73B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7703A29D-3E82-44C5-A1AA-DB50C3C02899}">
      <dgm:prSet phldrT="[Text]" custT="1"/>
      <dgm:spPr/>
      <dgm:t>
        <a:bodyPr/>
        <a:lstStyle/>
        <a:p>
          <a:r>
            <a:rPr lang="en-AU" sz="2200"/>
            <a:t>Intellectual</a:t>
          </a:r>
          <a:endParaRPr lang="en-PH" sz="2200"/>
        </a:p>
      </dgm:t>
    </dgm:pt>
    <dgm:pt modelId="{B5E9B695-B5AA-4393-91A5-14BFA4343A1E}" type="parTrans" cxnId="{78BFCAD1-8E3A-49C2-83B2-FE3BA052F313}">
      <dgm:prSet/>
      <dgm:spPr/>
      <dgm:t>
        <a:bodyPr/>
        <a:lstStyle/>
        <a:p>
          <a:endParaRPr lang="en-PH"/>
        </a:p>
      </dgm:t>
    </dgm:pt>
    <dgm:pt modelId="{3D0E590F-C588-4810-BB34-C8A54B77C0C3}" type="sibTrans" cxnId="{78BFCAD1-8E3A-49C2-83B2-FE3BA052F313}">
      <dgm:prSet/>
      <dgm:spPr/>
      <dgm:t>
        <a:bodyPr/>
        <a:lstStyle/>
        <a:p>
          <a:endParaRPr lang="en-PH"/>
        </a:p>
      </dgm:t>
    </dgm:pt>
    <dgm:pt modelId="{79B1EF07-C13D-4F76-8C81-B6E84446EB5A}">
      <dgm:prSet phldrT="[Text]" custT="1"/>
      <dgm:spPr/>
      <dgm:t>
        <a:bodyPr/>
        <a:lstStyle/>
        <a:p>
          <a:r>
            <a:rPr lang="en-AU" sz="2200"/>
            <a:t>Physical</a:t>
          </a:r>
        </a:p>
      </dgm:t>
    </dgm:pt>
    <dgm:pt modelId="{5D52AA51-784B-4524-B5D3-29A0AB4B2770}" type="parTrans" cxnId="{96C36590-21B7-42CD-B8C4-AC7A228EF1AB}">
      <dgm:prSet/>
      <dgm:spPr/>
      <dgm:t>
        <a:bodyPr/>
        <a:lstStyle/>
        <a:p>
          <a:endParaRPr lang="en-PH"/>
        </a:p>
      </dgm:t>
    </dgm:pt>
    <dgm:pt modelId="{B63B7994-F364-499E-9D50-94ABABB59F8B}" type="sibTrans" cxnId="{96C36590-21B7-42CD-B8C4-AC7A228EF1AB}">
      <dgm:prSet/>
      <dgm:spPr/>
      <dgm:t>
        <a:bodyPr/>
        <a:lstStyle/>
        <a:p>
          <a:endParaRPr lang="en-PH"/>
        </a:p>
      </dgm:t>
    </dgm:pt>
    <dgm:pt modelId="{B97E18BF-E0E6-4095-A9EA-C537D5414817}">
      <dgm:prSet phldrT="[Text]" custT="1"/>
      <dgm:spPr/>
      <dgm:t>
        <a:bodyPr/>
        <a:lstStyle/>
        <a:p>
          <a:r>
            <a:rPr lang="en-AU" sz="2200"/>
            <a:t>Acquired brain injury</a:t>
          </a:r>
        </a:p>
      </dgm:t>
    </dgm:pt>
    <dgm:pt modelId="{C6B2514D-75BA-44B4-ACBD-4004872C0035}" type="parTrans" cxnId="{947FCC83-782F-4445-B143-68D68F199F83}">
      <dgm:prSet/>
      <dgm:spPr/>
      <dgm:t>
        <a:bodyPr/>
        <a:lstStyle/>
        <a:p>
          <a:endParaRPr lang="en-PH"/>
        </a:p>
      </dgm:t>
    </dgm:pt>
    <dgm:pt modelId="{6F2C55AD-F200-44D7-9374-C123E4154466}" type="sibTrans" cxnId="{947FCC83-782F-4445-B143-68D68F199F83}">
      <dgm:prSet/>
      <dgm:spPr/>
      <dgm:t>
        <a:bodyPr/>
        <a:lstStyle/>
        <a:p>
          <a:endParaRPr lang="en-PH"/>
        </a:p>
      </dgm:t>
    </dgm:pt>
    <dgm:pt modelId="{E3247ACC-EE69-4A6E-9293-A7405054E90A}">
      <dgm:prSet phldrT="[Text]" custT="1"/>
      <dgm:spPr/>
      <dgm:t>
        <a:bodyPr/>
        <a:lstStyle/>
        <a:p>
          <a:r>
            <a:rPr lang="en-AU" sz="2200"/>
            <a:t>Neurological</a:t>
          </a:r>
        </a:p>
      </dgm:t>
    </dgm:pt>
    <dgm:pt modelId="{12C6E816-D835-4D42-AE7F-890EC2E509D9}" type="parTrans" cxnId="{8074D614-1214-4D90-A7E4-001F86606811}">
      <dgm:prSet/>
      <dgm:spPr/>
      <dgm:t>
        <a:bodyPr/>
        <a:lstStyle/>
        <a:p>
          <a:endParaRPr lang="en-PH"/>
        </a:p>
      </dgm:t>
    </dgm:pt>
    <dgm:pt modelId="{D75E5106-A106-424F-9382-02E7F9621B13}" type="sibTrans" cxnId="{8074D614-1214-4D90-A7E4-001F86606811}">
      <dgm:prSet/>
      <dgm:spPr/>
      <dgm:t>
        <a:bodyPr/>
        <a:lstStyle/>
        <a:p>
          <a:endParaRPr lang="en-PH"/>
        </a:p>
      </dgm:t>
    </dgm:pt>
    <dgm:pt modelId="{DF0BEE8C-C763-47B7-A475-BE349F9C5C3D}">
      <dgm:prSet phldrT="[Text]" custT="1"/>
      <dgm:spPr/>
      <dgm:t>
        <a:bodyPr/>
        <a:lstStyle/>
        <a:p>
          <a:r>
            <a:rPr lang="en-AU" sz="2200"/>
            <a:t>Dual sensory</a:t>
          </a:r>
        </a:p>
      </dgm:t>
    </dgm:pt>
    <dgm:pt modelId="{5ADD9548-A577-4578-B43C-58DD1A652971}" type="parTrans" cxnId="{218ED99B-D517-4955-9063-697494804097}">
      <dgm:prSet/>
      <dgm:spPr/>
      <dgm:t>
        <a:bodyPr/>
        <a:lstStyle/>
        <a:p>
          <a:endParaRPr lang="en-PH"/>
        </a:p>
      </dgm:t>
    </dgm:pt>
    <dgm:pt modelId="{AF3A2D3B-9488-4704-83E1-D2628BFFFF44}" type="sibTrans" cxnId="{218ED99B-D517-4955-9063-697494804097}">
      <dgm:prSet/>
      <dgm:spPr/>
      <dgm:t>
        <a:bodyPr/>
        <a:lstStyle/>
        <a:p>
          <a:endParaRPr lang="en-PH"/>
        </a:p>
      </dgm:t>
    </dgm:pt>
    <dgm:pt modelId="{3B1DB695-EF77-4D45-AA45-23B82F53AE6E}">
      <dgm:prSet phldrT="[Text]" custT="1"/>
      <dgm:spPr/>
      <dgm:t>
        <a:bodyPr/>
        <a:lstStyle/>
        <a:p>
          <a:r>
            <a:rPr lang="en-AU" sz="2200"/>
            <a:t>Vision</a:t>
          </a:r>
        </a:p>
      </dgm:t>
    </dgm:pt>
    <dgm:pt modelId="{7D385056-B547-4062-8C02-D278B32B54EE}" type="parTrans" cxnId="{AC75B768-79B0-4DD6-A534-9648ECDEB158}">
      <dgm:prSet/>
      <dgm:spPr/>
      <dgm:t>
        <a:bodyPr/>
        <a:lstStyle/>
        <a:p>
          <a:endParaRPr lang="en-PH"/>
        </a:p>
      </dgm:t>
    </dgm:pt>
    <dgm:pt modelId="{4D9E4BBF-7381-4B38-ABF1-A41A8462BE52}" type="sibTrans" cxnId="{AC75B768-79B0-4DD6-A534-9648ECDEB158}">
      <dgm:prSet/>
      <dgm:spPr/>
      <dgm:t>
        <a:bodyPr/>
        <a:lstStyle/>
        <a:p>
          <a:endParaRPr lang="en-PH"/>
        </a:p>
      </dgm:t>
    </dgm:pt>
    <dgm:pt modelId="{1DAA914D-3AA2-4D1B-90A0-423974560B4F}">
      <dgm:prSet phldrT="[Text]" custT="1"/>
      <dgm:spPr/>
      <dgm:t>
        <a:bodyPr/>
        <a:lstStyle/>
        <a:p>
          <a:r>
            <a:rPr lang="en-AU" sz="2200"/>
            <a:t>Hearing</a:t>
          </a:r>
        </a:p>
      </dgm:t>
    </dgm:pt>
    <dgm:pt modelId="{13F6E7E3-8CD4-4D6C-8512-081A8E3E96D7}" type="parTrans" cxnId="{1A28CA89-5265-45C7-8841-C00278508D50}">
      <dgm:prSet/>
      <dgm:spPr/>
      <dgm:t>
        <a:bodyPr/>
        <a:lstStyle/>
        <a:p>
          <a:endParaRPr lang="en-PH"/>
        </a:p>
      </dgm:t>
    </dgm:pt>
    <dgm:pt modelId="{F34E9357-B15D-4A37-BB0C-3F9E1E7C24F1}" type="sibTrans" cxnId="{1A28CA89-5265-45C7-8841-C00278508D50}">
      <dgm:prSet/>
      <dgm:spPr/>
      <dgm:t>
        <a:bodyPr/>
        <a:lstStyle/>
        <a:p>
          <a:endParaRPr lang="en-PH"/>
        </a:p>
      </dgm:t>
    </dgm:pt>
    <dgm:pt modelId="{D1A81820-978C-4CFB-9464-3E96EA4507F6}">
      <dgm:prSet phldrT="[Text]" custT="1"/>
      <dgm:spPr/>
      <dgm:t>
        <a:bodyPr/>
        <a:lstStyle/>
        <a:p>
          <a:r>
            <a:rPr lang="en-AU" sz="2200"/>
            <a:t>Speech </a:t>
          </a:r>
        </a:p>
      </dgm:t>
    </dgm:pt>
    <dgm:pt modelId="{525C5471-1044-4647-8E6E-C2F7E3FCCCB1}" type="parTrans" cxnId="{F426BF91-8725-49C5-BAA3-EDB10DB0BDCA}">
      <dgm:prSet/>
      <dgm:spPr/>
      <dgm:t>
        <a:bodyPr/>
        <a:lstStyle/>
        <a:p>
          <a:endParaRPr lang="en-PH"/>
        </a:p>
      </dgm:t>
    </dgm:pt>
    <dgm:pt modelId="{2BD3E458-4B73-45ED-9025-C1634A14BC12}" type="sibTrans" cxnId="{F426BF91-8725-49C5-BAA3-EDB10DB0BDCA}">
      <dgm:prSet/>
      <dgm:spPr/>
      <dgm:t>
        <a:bodyPr/>
        <a:lstStyle/>
        <a:p>
          <a:endParaRPr lang="en-PH"/>
        </a:p>
      </dgm:t>
    </dgm:pt>
    <dgm:pt modelId="{9D1A78AB-14D1-4605-A477-BDCF8BDACAD0}">
      <dgm:prSet phldrT="[Text]" custT="1"/>
      <dgm:spPr/>
      <dgm:t>
        <a:bodyPr/>
        <a:lstStyle/>
        <a:p>
          <a:r>
            <a:rPr lang="en-AU" sz="2200"/>
            <a:t>Psychiatric</a:t>
          </a:r>
        </a:p>
      </dgm:t>
    </dgm:pt>
    <dgm:pt modelId="{EED5160C-0EDB-4DCF-B4FD-A54BC0FDAB58}" type="parTrans" cxnId="{DBCC3244-C01F-48FF-A41A-2B5DC1EA2647}">
      <dgm:prSet/>
      <dgm:spPr/>
      <dgm:t>
        <a:bodyPr/>
        <a:lstStyle/>
        <a:p>
          <a:endParaRPr lang="en-PH"/>
        </a:p>
      </dgm:t>
    </dgm:pt>
    <dgm:pt modelId="{062B440C-1776-485A-97ED-C0982E655797}" type="sibTrans" cxnId="{DBCC3244-C01F-48FF-A41A-2B5DC1EA2647}">
      <dgm:prSet/>
      <dgm:spPr/>
      <dgm:t>
        <a:bodyPr/>
        <a:lstStyle/>
        <a:p>
          <a:endParaRPr lang="en-PH"/>
        </a:p>
      </dgm:t>
    </dgm:pt>
    <dgm:pt modelId="{213EAF8F-6D09-4267-A70E-1DDE9CFB4214}">
      <dgm:prSet phldrT="[Text]" custT="1"/>
      <dgm:spPr/>
      <dgm:t>
        <a:bodyPr/>
        <a:lstStyle/>
        <a:p>
          <a:r>
            <a:rPr lang="en-AU" sz="2000"/>
            <a:t>Developmental delay</a:t>
          </a:r>
        </a:p>
      </dgm:t>
    </dgm:pt>
    <dgm:pt modelId="{706CC1FA-D1A5-4A17-87F5-4F9ACB0CE60B}" type="parTrans" cxnId="{E6B17FAF-3510-4D58-AA62-9503C358E44F}">
      <dgm:prSet/>
      <dgm:spPr/>
      <dgm:t>
        <a:bodyPr/>
        <a:lstStyle/>
        <a:p>
          <a:endParaRPr lang="en-PH"/>
        </a:p>
      </dgm:t>
    </dgm:pt>
    <dgm:pt modelId="{FDA7293A-2357-48A5-A075-2EEBA0F082C3}" type="sibTrans" cxnId="{E6B17FAF-3510-4D58-AA62-9503C358E44F}">
      <dgm:prSet/>
      <dgm:spPr/>
      <dgm:t>
        <a:bodyPr/>
        <a:lstStyle/>
        <a:p>
          <a:endParaRPr lang="en-PH"/>
        </a:p>
      </dgm:t>
    </dgm:pt>
    <dgm:pt modelId="{0B08E796-F05D-4283-8ED9-4EA969CD47BD}" type="pres">
      <dgm:prSet presAssocID="{6D3CEBFA-E0E6-4471-A724-72AD84BC73BA}" presName="diagram" presStyleCnt="0">
        <dgm:presLayoutVars>
          <dgm:dir/>
          <dgm:resizeHandles val="exact"/>
        </dgm:presLayoutVars>
      </dgm:prSet>
      <dgm:spPr/>
    </dgm:pt>
    <dgm:pt modelId="{D31095A2-CA9C-450A-AAAF-EBA9F0E6464C}" type="pres">
      <dgm:prSet presAssocID="{7703A29D-3E82-44C5-A1AA-DB50C3C02899}" presName="node" presStyleLbl="node1" presStyleIdx="0" presStyleCnt="10">
        <dgm:presLayoutVars>
          <dgm:bulletEnabled val="1"/>
        </dgm:presLayoutVars>
      </dgm:prSet>
      <dgm:spPr>
        <a:prstGeom prst="round2DiagRect">
          <a:avLst/>
        </a:prstGeom>
      </dgm:spPr>
    </dgm:pt>
    <dgm:pt modelId="{96102527-95B9-46EE-B9E5-E199A502E06E}" type="pres">
      <dgm:prSet presAssocID="{3D0E590F-C588-4810-BB34-C8A54B77C0C3}" presName="sibTrans" presStyleCnt="0"/>
      <dgm:spPr/>
    </dgm:pt>
    <dgm:pt modelId="{C8B7A7EB-370F-4C77-9E4F-A11511744506}" type="pres">
      <dgm:prSet presAssocID="{79B1EF07-C13D-4F76-8C81-B6E84446EB5A}" presName="node" presStyleLbl="node1" presStyleIdx="1" presStyleCnt="10">
        <dgm:presLayoutVars>
          <dgm:bulletEnabled val="1"/>
        </dgm:presLayoutVars>
      </dgm:prSet>
      <dgm:spPr>
        <a:prstGeom prst="round2DiagRect">
          <a:avLst/>
        </a:prstGeom>
      </dgm:spPr>
    </dgm:pt>
    <dgm:pt modelId="{4C117306-8B23-48BB-8EA4-3CC0EA27C944}" type="pres">
      <dgm:prSet presAssocID="{B63B7994-F364-499E-9D50-94ABABB59F8B}" presName="sibTrans" presStyleCnt="0"/>
      <dgm:spPr/>
    </dgm:pt>
    <dgm:pt modelId="{C21D55A2-A21E-49DE-BAE7-D86CAD4582C6}" type="pres">
      <dgm:prSet presAssocID="{B97E18BF-E0E6-4095-A9EA-C537D5414817}" presName="node" presStyleLbl="node1" presStyleIdx="2" presStyleCnt="10">
        <dgm:presLayoutVars>
          <dgm:bulletEnabled val="1"/>
        </dgm:presLayoutVars>
      </dgm:prSet>
      <dgm:spPr>
        <a:prstGeom prst="round2DiagRect">
          <a:avLst/>
        </a:prstGeom>
      </dgm:spPr>
    </dgm:pt>
    <dgm:pt modelId="{3E0542A3-8546-43B7-A825-F9CC60D386F9}" type="pres">
      <dgm:prSet presAssocID="{6F2C55AD-F200-44D7-9374-C123E4154466}" presName="sibTrans" presStyleCnt="0"/>
      <dgm:spPr/>
    </dgm:pt>
    <dgm:pt modelId="{C69737EB-8DC5-41E6-807F-C48DAAD18A06}" type="pres">
      <dgm:prSet presAssocID="{E3247ACC-EE69-4A6E-9293-A7405054E90A}" presName="node" presStyleLbl="node1" presStyleIdx="3" presStyleCnt="10">
        <dgm:presLayoutVars>
          <dgm:bulletEnabled val="1"/>
        </dgm:presLayoutVars>
      </dgm:prSet>
      <dgm:spPr>
        <a:prstGeom prst="round2DiagRect">
          <a:avLst/>
        </a:prstGeom>
      </dgm:spPr>
    </dgm:pt>
    <dgm:pt modelId="{1962AAF5-0E4A-4809-815C-AC0D2EE8ADB7}" type="pres">
      <dgm:prSet presAssocID="{D75E5106-A106-424F-9382-02E7F9621B13}" presName="sibTrans" presStyleCnt="0"/>
      <dgm:spPr/>
    </dgm:pt>
    <dgm:pt modelId="{D203ED4F-C8FE-406B-9B65-6EE50AB0399C}" type="pres">
      <dgm:prSet presAssocID="{DF0BEE8C-C763-47B7-A475-BE349F9C5C3D}" presName="node" presStyleLbl="node1" presStyleIdx="4" presStyleCnt="10">
        <dgm:presLayoutVars>
          <dgm:bulletEnabled val="1"/>
        </dgm:presLayoutVars>
      </dgm:prSet>
      <dgm:spPr>
        <a:prstGeom prst="round2DiagRect">
          <a:avLst/>
        </a:prstGeom>
      </dgm:spPr>
    </dgm:pt>
    <dgm:pt modelId="{F20DD0C5-4662-46FC-A8F3-561710AF72D9}" type="pres">
      <dgm:prSet presAssocID="{AF3A2D3B-9488-4704-83E1-D2628BFFFF44}" presName="sibTrans" presStyleCnt="0"/>
      <dgm:spPr/>
    </dgm:pt>
    <dgm:pt modelId="{68AAAE4B-2260-4503-9F5D-7D9516194DF1}" type="pres">
      <dgm:prSet presAssocID="{3B1DB695-EF77-4D45-AA45-23B82F53AE6E}" presName="node" presStyleLbl="node1" presStyleIdx="5" presStyleCnt="10">
        <dgm:presLayoutVars>
          <dgm:bulletEnabled val="1"/>
        </dgm:presLayoutVars>
      </dgm:prSet>
      <dgm:spPr>
        <a:prstGeom prst="round2DiagRect">
          <a:avLst/>
        </a:prstGeom>
      </dgm:spPr>
    </dgm:pt>
    <dgm:pt modelId="{9D29098B-77DC-4450-A7DB-C61A72591D54}" type="pres">
      <dgm:prSet presAssocID="{4D9E4BBF-7381-4B38-ABF1-A41A8462BE52}" presName="sibTrans" presStyleCnt="0"/>
      <dgm:spPr/>
    </dgm:pt>
    <dgm:pt modelId="{2FEC151C-65B4-4046-BD30-9D66CE137079}" type="pres">
      <dgm:prSet presAssocID="{1DAA914D-3AA2-4D1B-90A0-423974560B4F}" presName="node" presStyleLbl="node1" presStyleIdx="6" presStyleCnt="10">
        <dgm:presLayoutVars>
          <dgm:bulletEnabled val="1"/>
        </dgm:presLayoutVars>
      </dgm:prSet>
      <dgm:spPr>
        <a:prstGeom prst="round2DiagRect">
          <a:avLst/>
        </a:prstGeom>
      </dgm:spPr>
    </dgm:pt>
    <dgm:pt modelId="{CB0C022A-B571-4DFE-A7BD-9A913B7A203B}" type="pres">
      <dgm:prSet presAssocID="{F34E9357-B15D-4A37-BB0C-3F9E1E7C24F1}" presName="sibTrans" presStyleCnt="0"/>
      <dgm:spPr/>
    </dgm:pt>
    <dgm:pt modelId="{752D6FE7-6778-4570-9316-57663302C1D9}" type="pres">
      <dgm:prSet presAssocID="{D1A81820-978C-4CFB-9464-3E96EA4507F6}" presName="node" presStyleLbl="node1" presStyleIdx="7" presStyleCnt="10">
        <dgm:presLayoutVars>
          <dgm:bulletEnabled val="1"/>
        </dgm:presLayoutVars>
      </dgm:prSet>
      <dgm:spPr>
        <a:prstGeom prst="round2DiagRect">
          <a:avLst/>
        </a:prstGeom>
      </dgm:spPr>
    </dgm:pt>
    <dgm:pt modelId="{6F593BA3-A874-4E58-B8FE-A4AD91278C54}" type="pres">
      <dgm:prSet presAssocID="{2BD3E458-4B73-45ED-9025-C1634A14BC12}" presName="sibTrans" presStyleCnt="0"/>
      <dgm:spPr/>
    </dgm:pt>
    <dgm:pt modelId="{B0465C63-5321-4EA2-9493-F1A70525957F}" type="pres">
      <dgm:prSet presAssocID="{9D1A78AB-14D1-4605-A477-BDCF8BDACAD0}" presName="node" presStyleLbl="node1" presStyleIdx="8" presStyleCnt="10">
        <dgm:presLayoutVars>
          <dgm:bulletEnabled val="1"/>
        </dgm:presLayoutVars>
      </dgm:prSet>
      <dgm:spPr>
        <a:prstGeom prst="round2DiagRect">
          <a:avLst/>
        </a:prstGeom>
      </dgm:spPr>
    </dgm:pt>
    <dgm:pt modelId="{621BE017-A90F-4B77-AC40-DECA894698E7}" type="pres">
      <dgm:prSet presAssocID="{062B440C-1776-485A-97ED-C0982E655797}" presName="sibTrans" presStyleCnt="0"/>
      <dgm:spPr/>
    </dgm:pt>
    <dgm:pt modelId="{30DB4D4D-B3F3-4B8F-A73F-A5FCC5D7F642}" type="pres">
      <dgm:prSet presAssocID="{213EAF8F-6D09-4267-A70E-1DDE9CFB4214}" presName="node" presStyleLbl="node1" presStyleIdx="9" presStyleCnt="10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8074D614-1214-4D90-A7E4-001F86606811}" srcId="{6D3CEBFA-E0E6-4471-A724-72AD84BC73BA}" destId="{E3247ACC-EE69-4A6E-9293-A7405054E90A}" srcOrd="3" destOrd="0" parTransId="{12C6E816-D835-4D42-AE7F-890EC2E509D9}" sibTransId="{D75E5106-A106-424F-9382-02E7F9621B13}"/>
    <dgm:cxn modelId="{89549120-5341-46A0-ACF1-8F78E84EB48C}" type="presOf" srcId="{D1A81820-978C-4CFB-9464-3E96EA4507F6}" destId="{752D6FE7-6778-4570-9316-57663302C1D9}" srcOrd="0" destOrd="0" presId="urn:microsoft.com/office/officeart/2005/8/layout/default"/>
    <dgm:cxn modelId="{D345FD27-E92F-4FAC-A09F-9FC0C47F9369}" type="presOf" srcId="{9D1A78AB-14D1-4605-A477-BDCF8BDACAD0}" destId="{B0465C63-5321-4EA2-9493-F1A70525957F}" srcOrd="0" destOrd="0" presId="urn:microsoft.com/office/officeart/2005/8/layout/default"/>
    <dgm:cxn modelId="{6C23AA2C-D930-4398-B739-DF44F436FFB9}" type="presOf" srcId="{1DAA914D-3AA2-4D1B-90A0-423974560B4F}" destId="{2FEC151C-65B4-4046-BD30-9D66CE137079}" srcOrd="0" destOrd="0" presId="urn:microsoft.com/office/officeart/2005/8/layout/default"/>
    <dgm:cxn modelId="{E0F8D138-7618-4AB5-A4B7-317D74C2E9F9}" type="presOf" srcId="{6D3CEBFA-E0E6-4471-A724-72AD84BC73BA}" destId="{0B08E796-F05D-4283-8ED9-4EA969CD47BD}" srcOrd="0" destOrd="0" presId="urn:microsoft.com/office/officeart/2005/8/layout/default"/>
    <dgm:cxn modelId="{DBCC3244-C01F-48FF-A41A-2B5DC1EA2647}" srcId="{6D3CEBFA-E0E6-4471-A724-72AD84BC73BA}" destId="{9D1A78AB-14D1-4605-A477-BDCF8BDACAD0}" srcOrd="8" destOrd="0" parTransId="{EED5160C-0EDB-4DCF-B4FD-A54BC0FDAB58}" sibTransId="{062B440C-1776-485A-97ED-C0982E655797}"/>
    <dgm:cxn modelId="{7B1C7646-BCA3-4A55-9940-E86B9F272E3D}" type="presOf" srcId="{B97E18BF-E0E6-4095-A9EA-C537D5414817}" destId="{C21D55A2-A21E-49DE-BAE7-D86CAD4582C6}" srcOrd="0" destOrd="0" presId="urn:microsoft.com/office/officeart/2005/8/layout/default"/>
    <dgm:cxn modelId="{7128E346-B6EE-4FE6-B97E-685A4BFED3CC}" type="presOf" srcId="{7703A29D-3E82-44C5-A1AA-DB50C3C02899}" destId="{D31095A2-CA9C-450A-AAAF-EBA9F0E6464C}" srcOrd="0" destOrd="0" presId="urn:microsoft.com/office/officeart/2005/8/layout/default"/>
    <dgm:cxn modelId="{8E735848-48D0-44B2-AAC7-F0A26B89296B}" type="presOf" srcId="{79B1EF07-C13D-4F76-8C81-B6E84446EB5A}" destId="{C8B7A7EB-370F-4C77-9E4F-A11511744506}" srcOrd="0" destOrd="0" presId="urn:microsoft.com/office/officeart/2005/8/layout/default"/>
    <dgm:cxn modelId="{AC75B768-79B0-4DD6-A534-9648ECDEB158}" srcId="{6D3CEBFA-E0E6-4471-A724-72AD84BC73BA}" destId="{3B1DB695-EF77-4D45-AA45-23B82F53AE6E}" srcOrd="5" destOrd="0" parTransId="{7D385056-B547-4062-8C02-D278B32B54EE}" sibTransId="{4D9E4BBF-7381-4B38-ABF1-A41A8462BE52}"/>
    <dgm:cxn modelId="{947FCC83-782F-4445-B143-68D68F199F83}" srcId="{6D3CEBFA-E0E6-4471-A724-72AD84BC73BA}" destId="{B97E18BF-E0E6-4095-A9EA-C537D5414817}" srcOrd="2" destOrd="0" parTransId="{C6B2514D-75BA-44B4-ACBD-4004872C0035}" sibTransId="{6F2C55AD-F200-44D7-9374-C123E4154466}"/>
    <dgm:cxn modelId="{FAEBFA84-FB69-4774-9F39-17A3ABFD9A1F}" type="presOf" srcId="{3B1DB695-EF77-4D45-AA45-23B82F53AE6E}" destId="{68AAAE4B-2260-4503-9F5D-7D9516194DF1}" srcOrd="0" destOrd="0" presId="urn:microsoft.com/office/officeart/2005/8/layout/default"/>
    <dgm:cxn modelId="{1A28CA89-5265-45C7-8841-C00278508D50}" srcId="{6D3CEBFA-E0E6-4471-A724-72AD84BC73BA}" destId="{1DAA914D-3AA2-4D1B-90A0-423974560B4F}" srcOrd="6" destOrd="0" parTransId="{13F6E7E3-8CD4-4D6C-8512-081A8E3E96D7}" sibTransId="{F34E9357-B15D-4A37-BB0C-3F9E1E7C24F1}"/>
    <dgm:cxn modelId="{96C36590-21B7-42CD-B8C4-AC7A228EF1AB}" srcId="{6D3CEBFA-E0E6-4471-A724-72AD84BC73BA}" destId="{79B1EF07-C13D-4F76-8C81-B6E84446EB5A}" srcOrd="1" destOrd="0" parTransId="{5D52AA51-784B-4524-B5D3-29A0AB4B2770}" sibTransId="{B63B7994-F364-499E-9D50-94ABABB59F8B}"/>
    <dgm:cxn modelId="{F426BF91-8725-49C5-BAA3-EDB10DB0BDCA}" srcId="{6D3CEBFA-E0E6-4471-A724-72AD84BC73BA}" destId="{D1A81820-978C-4CFB-9464-3E96EA4507F6}" srcOrd="7" destOrd="0" parTransId="{525C5471-1044-4647-8E6E-C2F7E3FCCCB1}" sibTransId="{2BD3E458-4B73-45ED-9025-C1634A14BC12}"/>
    <dgm:cxn modelId="{03263294-6E96-472F-80DB-5F2AF28136EE}" type="presOf" srcId="{DF0BEE8C-C763-47B7-A475-BE349F9C5C3D}" destId="{D203ED4F-C8FE-406B-9B65-6EE50AB0399C}" srcOrd="0" destOrd="0" presId="urn:microsoft.com/office/officeart/2005/8/layout/default"/>
    <dgm:cxn modelId="{218ED99B-D517-4955-9063-697494804097}" srcId="{6D3CEBFA-E0E6-4471-A724-72AD84BC73BA}" destId="{DF0BEE8C-C763-47B7-A475-BE349F9C5C3D}" srcOrd="4" destOrd="0" parTransId="{5ADD9548-A577-4578-B43C-58DD1A652971}" sibTransId="{AF3A2D3B-9488-4704-83E1-D2628BFFFF44}"/>
    <dgm:cxn modelId="{E31365A4-57BB-4A1F-A5B3-B012A3212B8D}" type="presOf" srcId="{213EAF8F-6D09-4267-A70E-1DDE9CFB4214}" destId="{30DB4D4D-B3F3-4B8F-A73F-A5FCC5D7F642}" srcOrd="0" destOrd="0" presId="urn:microsoft.com/office/officeart/2005/8/layout/default"/>
    <dgm:cxn modelId="{E6B17FAF-3510-4D58-AA62-9503C358E44F}" srcId="{6D3CEBFA-E0E6-4471-A724-72AD84BC73BA}" destId="{213EAF8F-6D09-4267-A70E-1DDE9CFB4214}" srcOrd="9" destOrd="0" parTransId="{706CC1FA-D1A5-4A17-87F5-4F9ACB0CE60B}" sibTransId="{FDA7293A-2357-48A5-A075-2EEBA0F082C3}"/>
    <dgm:cxn modelId="{40ECA8C2-BD7F-4A69-A77B-BD6ACF2FC8B0}" type="presOf" srcId="{E3247ACC-EE69-4A6E-9293-A7405054E90A}" destId="{C69737EB-8DC5-41E6-807F-C48DAAD18A06}" srcOrd="0" destOrd="0" presId="urn:microsoft.com/office/officeart/2005/8/layout/default"/>
    <dgm:cxn modelId="{78BFCAD1-8E3A-49C2-83B2-FE3BA052F313}" srcId="{6D3CEBFA-E0E6-4471-A724-72AD84BC73BA}" destId="{7703A29D-3E82-44C5-A1AA-DB50C3C02899}" srcOrd="0" destOrd="0" parTransId="{B5E9B695-B5AA-4393-91A5-14BFA4343A1E}" sibTransId="{3D0E590F-C588-4810-BB34-C8A54B77C0C3}"/>
    <dgm:cxn modelId="{83B679EB-AB1E-43A8-AAD2-996CB640A013}" type="presParOf" srcId="{0B08E796-F05D-4283-8ED9-4EA969CD47BD}" destId="{D31095A2-CA9C-450A-AAAF-EBA9F0E6464C}" srcOrd="0" destOrd="0" presId="urn:microsoft.com/office/officeart/2005/8/layout/default"/>
    <dgm:cxn modelId="{B5F142A7-97C7-453A-BD2B-56A3805166D2}" type="presParOf" srcId="{0B08E796-F05D-4283-8ED9-4EA969CD47BD}" destId="{96102527-95B9-46EE-B9E5-E199A502E06E}" srcOrd="1" destOrd="0" presId="urn:microsoft.com/office/officeart/2005/8/layout/default"/>
    <dgm:cxn modelId="{37244782-DC70-4FDD-9FFD-156DFE92AADF}" type="presParOf" srcId="{0B08E796-F05D-4283-8ED9-4EA969CD47BD}" destId="{C8B7A7EB-370F-4C77-9E4F-A11511744506}" srcOrd="2" destOrd="0" presId="urn:microsoft.com/office/officeart/2005/8/layout/default"/>
    <dgm:cxn modelId="{5E0C94B3-0013-45DE-BCDF-FD8AABC062F1}" type="presParOf" srcId="{0B08E796-F05D-4283-8ED9-4EA969CD47BD}" destId="{4C117306-8B23-48BB-8EA4-3CC0EA27C944}" srcOrd="3" destOrd="0" presId="urn:microsoft.com/office/officeart/2005/8/layout/default"/>
    <dgm:cxn modelId="{B1FB5B6B-3666-4347-B9C9-FF293A798A80}" type="presParOf" srcId="{0B08E796-F05D-4283-8ED9-4EA969CD47BD}" destId="{C21D55A2-A21E-49DE-BAE7-D86CAD4582C6}" srcOrd="4" destOrd="0" presId="urn:microsoft.com/office/officeart/2005/8/layout/default"/>
    <dgm:cxn modelId="{64B86114-503B-45E9-8C1B-3E7ECB6CB818}" type="presParOf" srcId="{0B08E796-F05D-4283-8ED9-4EA969CD47BD}" destId="{3E0542A3-8546-43B7-A825-F9CC60D386F9}" srcOrd="5" destOrd="0" presId="urn:microsoft.com/office/officeart/2005/8/layout/default"/>
    <dgm:cxn modelId="{7D316F1E-CA75-4597-9276-F02D92C2FFBB}" type="presParOf" srcId="{0B08E796-F05D-4283-8ED9-4EA969CD47BD}" destId="{C69737EB-8DC5-41E6-807F-C48DAAD18A06}" srcOrd="6" destOrd="0" presId="urn:microsoft.com/office/officeart/2005/8/layout/default"/>
    <dgm:cxn modelId="{18336C73-4D74-4905-B37E-AE480DD58F02}" type="presParOf" srcId="{0B08E796-F05D-4283-8ED9-4EA969CD47BD}" destId="{1962AAF5-0E4A-4809-815C-AC0D2EE8ADB7}" srcOrd="7" destOrd="0" presId="urn:microsoft.com/office/officeart/2005/8/layout/default"/>
    <dgm:cxn modelId="{F6715DB1-6BFF-44F0-B935-F6086C19520F}" type="presParOf" srcId="{0B08E796-F05D-4283-8ED9-4EA969CD47BD}" destId="{D203ED4F-C8FE-406B-9B65-6EE50AB0399C}" srcOrd="8" destOrd="0" presId="urn:microsoft.com/office/officeart/2005/8/layout/default"/>
    <dgm:cxn modelId="{C25AEA05-1185-42E3-9122-E599D444923C}" type="presParOf" srcId="{0B08E796-F05D-4283-8ED9-4EA969CD47BD}" destId="{F20DD0C5-4662-46FC-A8F3-561710AF72D9}" srcOrd="9" destOrd="0" presId="urn:microsoft.com/office/officeart/2005/8/layout/default"/>
    <dgm:cxn modelId="{5469F82D-CF08-4F2D-B879-93974725285F}" type="presParOf" srcId="{0B08E796-F05D-4283-8ED9-4EA969CD47BD}" destId="{68AAAE4B-2260-4503-9F5D-7D9516194DF1}" srcOrd="10" destOrd="0" presId="urn:microsoft.com/office/officeart/2005/8/layout/default"/>
    <dgm:cxn modelId="{A4E08352-4EF2-49E5-A42D-EFF052639402}" type="presParOf" srcId="{0B08E796-F05D-4283-8ED9-4EA969CD47BD}" destId="{9D29098B-77DC-4450-A7DB-C61A72591D54}" srcOrd="11" destOrd="0" presId="urn:microsoft.com/office/officeart/2005/8/layout/default"/>
    <dgm:cxn modelId="{843022A4-EB78-456B-B696-84D4ADA8DD2B}" type="presParOf" srcId="{0B08E796-F05D-4283-8ED9-4EA969CD47BD}" destId="{2FEC151C-65B4-4046-BD30-9D66CE137079}" srcOrd="12" destOrd="0" presId="urn:microsoft.com/office/officeart/2005/8/layout/default"/>
    <dgm:cxn modelId="{A64B6381-C055-4C54-AF13-BF752F8A3DE7}" type="presParOf" srcId="{0B08E796-F05D-4283-8ED9-4EA969CD47BD}" destId="{CB0C022A-B571-4DFE-A7BD-9A913B7A203B}" srcOrd="13" destOrd="0" presId="urn:microsoft.com/office/officeart/2005/8/layout/default"/>
    <dgm:cxn modelId="{8022F643-A1FD-49AC-8C03-7D7B912BC218}" type="presParOf" srcId="{0B08E796-F05D-4283-8ED9-4EA969CD47BD}" destId="{752D6FE7-6778-4570-9316-57663302C1D9}" srcOrd="14" destOrd="0" presId="urn:microsoft.com/office/officeart/2005/8/layout/default"/>
    <dgm:cxn modelId="{B22F0768-684C-40AC-A626-3021B4DFA063}" type="presParOf" srcId="{0B08E796-F05D-4283-8ED9-4EA969CD47BD}" destId="{6F593BA3-A874-4E58-B8FE-A4AD91278C54}" srcOrd="15" destOrd="0" presId="urn:microsoft.com/office/officeart/2005/8/layout/default"/>
    <dgm:cxn modelId="{156AD983-3F77-4D02-BF55-80E8F7630DAB}" type="presParOf" srcId="{0B08E796-F05D-4283-8ED9-4EA969CD47BD}" destId="{B0465C63-5321-4EA2-9493-F1A70525957F}" srcOrd="16" destOrd="0" presId="urn:microsoft.com/office/officeart/2005/8/layout/default"/>
    <dgm:cxn modelId="{6C6AE994-A5FF-4348-9AB1-1D20B4F23DFB}" type="presParOf" srcId="{0B08E796-F05D-4283-8ED9-4EA969CD47BD}" destId="{621BE017-A90F-4B77-AC40-DECA894698E7}" srcOrd="17" destOrd="0" presId="urn:microsoft.com/office/officeart/2005/8/layout/default"/>
    <dgm:cxn modelId="{5724526D-F2B0-4FCD-A850-C7737EBAD508}" type="presParOf" srcId="{0B08E796-F05D-4283-8ED9-4EA969CD47BD}" destId="{30DB4D4D-B3F3-4B8F-A73F-A5FCC5D7F642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2E8E3F-581D-42D4-AF2B-66B932C3D47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F41ECED-130B-4368-BD82-20A6C226964C}">
      <dgm:prSet phldrT="[Text]" custT="1"/>
      <dgm:spPr/>
      <dgm:t>
        <a:bodyPr/>
        <a:lstStyle/>
        <a:p>
          <a:r>
            <a:rPr lang="en-PH" sz="2200"/>
            <a:t>Underlying health conditions</a:t>
          </a:r>
        </a:p>
      </dgm:t>
    </dgm:pt>
    <dgm:pt modelId="{C6E489D7-FC7A-4410-85F4-98BFB08EA97B}" type="parTrans" cxnId="{AF91B4F2-233E-4BD5-A582-F9BD53117070}">
      <dgm:prSet/>
      <dgm:spPr/>
      <dgm:t>
        <a:bodyPr/>
        <a:lstStyle/>
        <a:p>
          <a:endParaRPr lang="en-PH"/>
        </a:p>
      </dgm:t>
    </dgm:pt>
    <dgm:pt modelId="{B060C87A-3DFA-4594-8815-321F0C042742}" type="sibTrans" cxnId="{AF91B4F2-233E-4BD5-A582-F9BD53117070}">
      <dgm:prSet/>
      <dgm:spPr/>
      <dgm:t>
        <a:bodyPr/>
        <a:lstStyle/>
        <a:p>
          <a:endParaRPr lang="en-PH"/>
        </a:p>
      </dgm:t>
    </dgm:pt>
    <dgm:pt modelId="{590FF0A0-D183-4669-A6F3-F8AD4B1B2791}">
      <dgm:prSet phldrT="[Text]" custT="1"/>
      <dgm:spPr/>
      <dgm:t>
        <a:bodyPr/>
        <a:lstStyle/>
        <a:p>
          <a:r>
            <a:rPr lang="en-PH" sz="2200"/>
            <a:t>Impairments</a:t>
          </a:r>
        </a:p>
      </dgm:t>
    </dgm:pt>
    <dgm:pt modelId="{D0839A1A-2EDA-4310-B4BE-B341FFC76D88}" type="parTrans" cxnId="{0FE8699E-5530-47D4-8341-350B7BDBF6A6}">
      <dgm:prSet/>
      <dgm:spPr/>
      <dgm:t>
        <a:bodyPr/>
        <a:lstStyle/>
        <a:p>
          <a:endParaRPr lang="en-PH"/>
        </a:p>
      </dgm:t>
    </dgm:pt>
    <dgm:pt modelId="{55FFC79D-B6B1-4AF3-8792-61DF3AFBD1EB}" type="sibTrans" cxnId="{0FE8699E-5530-47D4-8341-350B7BDBF6A6}">
      <dgm:prSet/>
      <dgm:spPr/>
      <dgm:t>
        <a:bodyPr/>
        <a:lstStyle/>
        <a:p>
          <a:endParaRPr lang="en-PH"/>
        </a:p>
      </dgm:t>
    </dgm:pt>
    <dgm:pt modelId="{FB9CD1AD-E105-4319-B2BE-DEC308153485}">
      <dgm:prSet phldrT="[Text]" custT="1"/>
      <dgm:spPr/>
      <dgm:t>
        <a:bodyPr/>
        <a:lstStyle/>
        <a:p>
          <a:r>
            <a:rPr lang="en-PH" sz="2200"/>
            <a:t>Activity limitations</a:t>
          </a:r>
        </a:p>
      </dgm:t>
    </dgm:pt>
    <dgm:pt modelId="{0632093E-435F-4244-AE56-51F8620F313B}" type="parTrans" cxnId="{B4767E17-77C7-4236-9C7E-DBF5D351A514}">
      <dgm:prSet/>
      <dgm:spPr/>
      <dgm:t>
        <a:bodyPr/>
        <a:lstStyle/>
        <a:p>
          <a:endParaRPr lang="en-PH"/>
        </a:p>
      </dgm:t>
    </dgm:pt>
    <dgm:pt modelId="{5EFB3A38-ABAA-420F-97EA-E4EBE3E154EE}" type="sibTrans" cxnId="{B4767E17-77C7-4236-9C7E-DBF5D351A514}">
      <dgm:prSet/>
      <dgm:spPr/>
      <dgm:t>
        <a:bodyPr/>
        <a:lstStyle/>
        <a:p>
          <a:endParaRPr lang="en-PH"/>
        </a:p>
      </dgm:t>
    </dgm:pt>
    <dgm:pt modelId="{AD5D543F-4F5F-42DD-A179-0B5E36092A4C}">
      <dgm:prSet phldrT="[Text]" custT="1"/>
      <dgm:spPr/>
      <dgm:t>
        <a:bodyPr/>
        <a:lstStyle/>
        <a:p>
          <a:r>
            <a:rPr lang="en-PH" sz="2200"/>
            <a:t>Restrictions on participation</a:t>
          </a:r>
        </a:p>
      </dgm:t>
    </dgm:pt>
    <dgm:pt modelId="{B0A400FB-F1D9-40B2-A5F2-A964B43DF4C7}" type="parTrans" cxnId="{ECB8B35E-9F7E-4F4F-B566-89CBC802BE03}">
      <dgm:prSet/>
      <dgm:spPr/>
      <dgm:t>
        <a:bodyPr/>
        <a:lstStyle/>
        <a:p>
          <a:endParaRPr lang="en-PH"/>
        </a:p>
      </dgm:t>
    </dgm:pt>
    <dgm:pt modelId="{7990C1EF-B93D-4614-90AB-2E9B9BA43D67}" type="sibTrans" cxnId="{ECB8B35E-9F7E-4F4F-B566-89CBC802BE03}">
      <dgm:prSet/>
      <dgm:spPr/>
      <dgm:t>
        <a:bodyPr/>
        <a:lstStyle/>
        <a:p>
          <a:endParaRPr lang="en-PH"/>
        </a:p>
      </dgm:t>
    </dgm:pt>
    <dgm:pt modelId="{54ECC24F-15DC-4578-BE6E-0AA5D437E14B}" type="pres">
      <dgm:prSet presAssocID="{FC2E8E3F-581D-42D4-AF2B-66B932C3D47A}" presName="linear" presStyleCnt="0">
        <dgm:presLayoutVars>
          <dgm:dir/>
          <dgm:animLvl val="lvl"/>
          <dgm:resizeHandles val="exact"/>
        </dgm:presLayoutVars>
      </dgm:prSet>
      <dgm:spPr/>
    </dgm:pt>
    <dgm:pt modelId="{2A76D8A3-39A1-45B8-BAF2-2559B337BC43}" type="pres">
      <dgm:prSet presAssocID="{2F41ECED-130B-4368-BD82-20A6C226964C}" presName="parentLin" presStyleCnt="0"/>
      <dgm:spPr/>
    </dgm:pt>
    <dgm:pt modelId="{EE26C98A-AC8B-4496-BFC6-0D9837B4DB37}" type="pres">
      <dgm:prSet presAssocID="{2F41ECED-130B-4368-BD82-20A6C226964C}" presName="parentLeftMargin" presStyleLbl="node1" presStyleIdx="0" presStyleCnt="4"/>
      <dgm:spPr/>
    </dgm:pt>
    <dgm:pt modelId="{8ED71D5D-491F-4E78-BBF8-AC28B3F6948D}" type="pres">
      <dgm:prSet presAssocID="{2F41ECED-130B-4368-BD82-20A6C22696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5FC620C-7E0D-4E84-8ACE-A0774924B50F}" type="pres">
      <dgm:prSet presAssocID="{2F41ECED-130B-4368-BD82-20A6C226964C}" presName="negativeSpace" presStyleCnt="0"/>
      <dgm:spPr/>
    </dgm:pt>
    <dgm:pt modelId="{0004D0BE-246D-4E6D-8D42-1AA4C80B69CE}" type="pres">
      <dgm:prSet presAssocID="{2F41ECED-130B-4368-BD82-20A6C226964C}" presName="childText" presStyleLbl="conFgAcc1" presStyleIdx="0" presStyleCnt="4">
        <dgm:presLayoutVars>
          <dgm:bulletEnabled val="1"/>
        </dgm:presLayoutVars>
      </dgm:prSet>
      <dgm:spPr/>
    </dgm:pt>
    <dgm:pt modelId="{3EF1C7EF-8551-42F6-803B-BFB65C047236}" type="pres">
      <dgm:prSet presAssocID="{B060C87A-3DFA-4594-8815-321F0C042742}" presName="spaceBetweenRectangles" presStyleCnt="0"/>
      <dgm:spPr/>
    </dgm:pt>
    <dgm:pt modelId="{72E4C6AA-F291-4713-A105-5554448D504F}" type="pres">
      <dgm:prSet presAssocID="{590FF0A0-D183-4669-A6F3-F8AD4B1B2791}" presName="parentLin" presStyleCnt="0"/>
      <dgm:spPr/>
    </dgm:pt>
    <dgm:pt modelId="{B7632277-6CB9-4D1B-BA30-06CA4A4B2918}" type="pres">
      <dgm:prSet presAssocID="{590FF0A0-D183-4669-A6F3-F8AD4B1B2791}" presName="parentLeftMargin" presStyleLbl="node1" presStyleIdx="0" presStyleCnt="4"/>
      <dgm:spPr/>
    </dgm:pt>
    <dgm:pt modelId="{BCD93E34-C12E-4412-894F-7C5BB1CB1918}" type="pres">
      <dgm:prSet presAssocID="{590FF0A0-D183-4669-A6F3-F8AD4B1B279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EA886F-F24D-4547-8522-BFF169A96D0A}" type="pres">
      <dgm:prSet presAssocID="{590FF0A0-D183-4669-A6F3-F8AD4B1B2791}" presName="negativeSpace" presStyleCnt="0"/>
      <dgm:spPr/>
    </dgm:pt>
    <dgm:pt modelId="{A0AA22E9-2978-4986-96A4-729349F0631A}" type="pres">
      <dgm:prSet presAssocID="{590FF0A0-D183-4669-A6F3-F8AD4B1B2791}" presName="childText" presStyleLbl="conFgAcc1" presStyleIdx="1" presStyleCnt="4">
        <dgm:presLayoutVars>
          <dgm:bulletEnabled val="1"/>
        </dgm:presLayoutVars>
      </dgm:prSet>
      <dgm:spPr/>
    </dgm:pt>
    <dgm:pt modelId="{F2CEDCDA-BACB-490B-832D-92B9CA648D81}" type="pres">
      <dgm:prSet presAssocID="{55FFC79D-B6B1-4AF3-8792-61DF3AFBD1EB}" presName="spaceBetweenRectangles" presStyleCnt="0"/>
      <dgm:spPr/>
    </dgm:pt>
    <dgm:pt modelId="{7E68EA5A-718D-458D-9A66-6C6BD4829F6F}" type="pres">
      <dgm:prSet presAssocID="{FB9CD1AD-E105-4319-B2BE-DEC308153485}" presName="parentLin" presStyleCnt="0"/>
      <dgm:spPr/>
    </dgm:pt>
    <dgm:pt modelId="{19D5E9B2-29AC-4773-A0D4-3159965CA248}" type="pres">
      <dgm:prSet presAssocID="{FB9CD1AD-E105-4319-B2BE-DEC308153485}" presName="parentLeftMargin" presStyleLbl="node1" presStyleIdx="1" presStyleCnt="4"/>
      <dgm:spPr/>
    </dgm:pt>
    <dgm:pt modelId="{ECDC50A5-F828-43B9-965A-C25E99E1B5D5}" type="pres">
      <dgm:prSet presAssocID="{FB9CD1AD-E105-4319-B2BE-DEC30815348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D1F2B39-AEC7-45B8-AC07-ADA2FC4DAF97}" type="pres">
      <dgm:prSet presAssocID="{FB9CD1AD-E105-4319-B2BE-DEC308153485}" presName="negativeSpace" presStyleCnt="0"/>
      <dgm:spPr/>
    </dgm:pt>
    <dgm:pt modelId="{807823EA-8CA9-4760-B2D4-8A23093184B6}" type="pres">
      <dgm:prSet presAssocID="{FB9CD1AD-E105-4319-B2BE-DEC308153485}" presName="childText" presStyleLbl="conFgAcc1" presStyleIdx="2" presStyleCnt="4">
        <dgm:presLayoutVars>
          <dgm:bulletEnabled val="1"/>
        </dgm:presLayoutVars>
      </dgm:prSet>
      <dgm:spPr/>
    </dgm:pt>
    <dgm:pt modelId="{650F99B6-EEB2-4212-BB59-4C931FB4685C}" type="pres">
      <dgm:prSet presAssocID="{5EFB3A38-ABAA-420F-97EA-E4EBE3E154EE}" presName="spaceBetweenRectangles" presStyleCnt="0"/>
      <dgm:spPr/>
    </dgm:pt>
    <dgm:pt modelId="{746FCE4E-082C-4BB9-BF2F-F108A314ED02}" type="pres">
      <dgm:prSet presAssocID="{AD5D543F-4F5F-42DD-A179-0B5E36092A4C}" presName="parentLin" presStyleCnt="0"/>
      <dgm:spPr/>
    </dgm:pt>
    <dgm:pt modelId="{BD620D6C-9D90-415B-9DA0-BCEDA046868D}" type="pres">
      <dgm:prSet presAssocID="{AD5D543F-4F5F-42DD-A179-0B5E36092A4C}" presName="parentLeftMargin" presStyleLbl="node1" presStyleIdx="2" presStyleCnt="4"/>
      <dgm:spPr/>
    </dgm:pt>
    <dgm:pt modelId="{994B7257-5F16-4EAB-B935-AAE880CBC333}" type="pres">
      <dgm:prSet presAssocID="{AD5D543F-4F5F-42DD-A179-0B5E36092A4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B6ED913-3257-42FD-826C-4013A1E3D271}" type="pres">
      <dgm:prSet presAssocID="{AD5D543F-4F5F-42DD-A179-0B5E36092A4C}" presName="negativeSpace" presStyleCnt="0"/>
      <dgm:spPr/>
    </dgm:pt>
    <dgm:pt modelId="{949469B6-C2A1-46DB-A1BE-A32BC98FB3FC}" type="pres">
      <dgm:prSet presAssocID="{AD5D543F-4F5F-42DD-A179-0B5E36092A4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E983F01-D750-4BB7-9E3D-24C7D00B19DD}" type="presOf" srcId="{FB9CD1AD-E105-4319-B2BE-DEC308153485}" destId="{19D5E9B2-29AC-4773-A0D4-3159965CA248}" srcOrd="0" destOrd="0" presId="urn:microsoft.com/office/officeart/2005/8/layout/list1"/>
    <dgm:cxn modelId="{B4767E17-77C7-4236-9C7E-DBF5D351A514}" srcId="{FC2E8E3F-581D-42D4-AF2B-66B932C3D47A}" destId="{FB9CD1AD-E105-4319-B2BE-DEC308153485}" srcOrd="2" destOrd="0" parTransId="{0632093E-435F-4244-AE56-51F8620F313B}" sibTransId="{5EFB3A38-ABAA-420F-97EA-E4EBE3E154EE}"/>
    <dgm:cxn modelId="{AA24735E-0AE4-41C2-9654-1A910FB15D81}" type="presOf" srcId="{AD5D543F-4F5F-42DD-A179-0B5E36092A4C}" destId="{BD620D6C-9D90-415B-9DA0-BCEDA046868D}" srcOrd="0" destOrd="0" presId="urn:microsoft.com/office/officeart/2005/8/layout/list1"/>
    <dgm:cxn modelId="{ECB8B35E-9F7E-4F4F-B566-89CBC802BE03}" srcId="{FC2E8E3F-581D-42D4-AF2B-66B932C3D47A}" destId="{AD5D543F-4F5F-42DD-A179-0B5E36092A4C}" srcOrd="3" destOrd="0" parTransId="{B0A400FB-F1D9-40B2-A5F2-A964B43DF4C7}" sibTransId="{7990C1EF-B93D-4614-90AB-2E9B9BA43D67}"/>
    <dgm:cxn modelId="{BE60B345-61ED-45E1-83B1-FBE1C8DF9921}" type="presOf" srcId="{FC2E8E3F-581D-42D4-AF2B-66B932C3D47A}" destId="{54ECC24F-15DC-4578-BE6E-0AA5D437E14B}" srcOrd="0" destOrd="0" presId="urn:microsoft.com/office/officeart/2005/8/layout/list1"/>
    <dgm:cxn modelId="{2E427C66-4C93-41A0-861F-AF0C82AA2A04}" type="presOf" srcId="{590FF0A0-D183-4669-A6F3-F8AD4B1B2791}" destId="{B7632277-6CB9-4D1B-BA30-06CA4A4B2918}" srcOrd="0" destOrd="0" presId="urn:microsoft.com/office/officeart/2005/8/layout/list1"/>
    <dgm:cxn modelId="{22B2544F-103D-4A11-A02A-149B34BCC90F}" type="presOf" srcId="{2F41ECED-130B-4368-BD82-20A6C226964C}" destId="{8ED71D5D-491F-4E78-BBF8-AC28B3F6948D}" srcOrd="1" destOrd="0" presId="urn:microsoft.com/office/officeart/2005/8/layout/list1"/>
    <dgm:cxn modelId="{316A0197-1C69-4B74-B28B-DE8FDF81D15E}" type="presOf" srcId="{AD5D543F-4F5F-42DD-A179-0B5E36092A4C}" destId="{994B7257-5F16-4EAB-B935-AAE880CBC333}" srcOrd="1" destOrd="0" presId="urn:microsoft.com/office/officeart/2005/8/layout/list1"/>
    <dgm:cxn modelId="{C61C419D-C170-4785-AD4D-CABEE0007364}" type="presOf" srcId="{590FF0A0-D183-4669-A6F3-F8AD4B1B2791}" destId="{BCD93E34-C12E-4412-894F-7C5BB1CB1918}" srcOrd="1" destOrd="0" presId="urn:microsoft.com/office/officeart/2005/8/layout/list1"/>
    <dgm:cxn modelId="{0FE8699E-5530-47D4-8341-350B7BDBF6A6}" srcId="{FC2E8E3F-581D-42D4-AF2B-66B932C3D47A}" destId="{590FF0A0-D183-4669-A6F3-F8AD4B1B2791}" srcOrd="1" destOrd="0" parTransId="{D0839A1A-2EDA-4310-B4BE-B341FFC76D88}" sibTransId="{55FFC79D-B6B1-4AF3-8792-61DF3AFBD1EB}"/>
    <dgm:cxn modelId="{6854F4C6-AFBC-4446-A684-CD05537424A2}" type="presOf" srcId="{2F41ECED-130B-4368-BD82-20A6C226964C}" destId="{EE26C98A-AC8B-4496-BFC6-0D9837B4DB37}" srcOrd="0" destOrd="0" presId="urn:microsoft.com/office/officeart/2005/8/layout/list1"/>
    <dgm:cxn modelId="{AF91B4F2-233E-4BD5-A582-F9BD53117070}" srcId="{FC2E8E3F-581D-42D4-AF2B-66B932C3D47A}" destId="{2F41ECED-130B-4368-BD82-20A6C226964C}" srcOrd="0" destOrd="0" parTransId="{C6E489D7-FC7A-4410-85F4-98BFB08EA97B}" sibTransId="{B060C87A-3DFA-4594-8815-321F0C042742}"/>
    <dgm:cxn modelId="{FDD654F4-E53C-4485-A1A8-ED1151D63BC4}" type="presOf" srcId="{FB9CD1AD-E105-4319-B2BE-DEC308153485}" destId="{ECDC50A5-F828-43B9-965A-C25E99E1B5D5}" srcOrd="1" destOrd="0" presId="urn:microsoft.com/office/officeart/2005/8/layout/list1"/>
    <dgm:cxn modelId="{344AFF99-C9C3-4C27-B9BA-02B8B7C1C510}" type="presParOf" srcId="{54ECC24F-15DC-4578-BE6E-0AA5D437E14B}" destId="{2A76D8A3-39A1-45B8-BAF2-2559B337BC43}" srcOrd="0" destOrd="0" presId="urn:microsoft.com/office/officeart/2005/8/layout/list1"/>
    <dgm:cxn modelId="{3BE2F9BD-16EF-43A3-B0E2-9DF37F95E851}" type="presParOf" srcId="{2A76D8A3-39A1-45B8-BAF2-2559B337BC43}" destId="{EE26C98A-AC8B-4496-BFC6-0D9837B4DB37}" srcOrd="0" destOrd="0" presId="urn:microsoft.com/office/officeart/2005/8/layout/list1"/>
    <dgm:cxn modelId="{6C580A1F-44DC-41C5-A387-B8B9B2D97B9B}" type="presParOf" srcId="{2A76D8A3-39A1-45B8-BAF2-2559B337BC43}" destId="{8ED71D5D-491F-4E78-BBF8-AC28B3F6948D}" srcOrd="1" destOrd="0" presId="urn:microsoft.com/office/officeart/2005/8/layout/list1"/>
    <dgm:cxn modelId="{33E2E60D-F2BA-4141-8BFA-153EFEAB5B5A}" type="presParOf" srcId="{54ECC24F-15DC-4578-BE6E-0AA5D437E14B}" destId="{B5FC620C-7E0D-4E84-8ACE-A0774924B50F}" srcOrd="1" destOrd="0" presId="urn:microsoft.com/office/officeart/2005/8/layout/list1"/>
    <dgm:cxn modelId="{F807CA3F-22FE-4E88-87E9-4863DE053016}" type="presParOf" srcId="{54ECC24F-15DC-4578-BE6E-0AA5D437E14B}" destId="{0004D0BE-246D-4E6D-8D42-1AA4C80B69CE}" srcOrd="2" destOrd="0" presId="urn:microsoft.com/office/officeart/2005/8/layout/list1"/>
    <dgm:cxn modelId="{70CCA500-2A7D-4CFE-BA97-D5C357523A60}" type="presParOf" srcId="{54ECC24F-15DC-4578-BE6E-0AA5D437E14B}" destId="{3EF1C7EF-8551-42F6-803B-BFB65C047236}" srcOrd="3" destOrd="0" presId="urn:microsoft.com/office/officeart/2005/8/layout/list1"/>
    <dgm:cxn modelId="{6FC47F76-CD58-4DC5-8CE5-3A337A37869A}" type="presParOf" srcId="{54ECC24F-15DC-4578-BE6E-0AA5D437E14B}" destId="{72E4C6AA-F291-4713-A105-5554448D504F}" srcOrd="4" destOrd="0" presId="urn:microsoft.com/office/officeart/2005/8/layout/list1"/>
    <dgm:cxn modelId="{48FB8FF3-287F-4D46-AD2C-5A1C7012CCA0}" type="presParOf" srcId="{72E4C6AA-F291-4713-A105-5554448D504F}" destId="{B7632277-6CB9-4D1B-BA30-06CA4A4B2918}" srcOrd="0" destOrd="0" presId="urn:microsoft.com/office/officeart/2005/8/layout/list1"/>
    <dgm:cxn modelId="{C0CFBF5A-5BC0-4FF6-A934-9E8579415B79}" type="presParOf" srcId="{72E4C6AA-F291-4713-A105-5554448D504F}" destId="{BCD93E34-C12E-4412-894F-7C5BB1CB1918}" srcOrd="1" destOrd="0" presId="urn:microsoft.com/office/officeart/2005/8/layout/list1"/>
    <dgm:cxn modelId="{70CA7A00-1D7B-4104-A969-ED4DE86465FA}" type="presParOf" srcId="{54ECC24F-15DC-4578-BE6E-0AA5D437E14B}" destId="{8EEA886F-F24D-4547-8522-BFF169A96D0A}" srcOrd="5" destOrd="0" presId="urn:microsoft.com/office/officeart/2005/8/layout/list1"/>
    <dgm:cxn modelId="{D6C1A581-5233-4829-B489-93CB5693F8BE}" type="presParOf" srcId="{54ECC24F-15DC-4578-BE6E-0AA5D437E14B}" destId="{A0AA22E9-2978-4986-96A4-729349F0631A}" srcOrd="6" destOrd="0" presId="urn:microsoft.com/office/officeart/2005/8/layout/list1"/>
    <dgm:cxn modelId="{40D470F0-DBE2-457F-A80D-7FE71284A42A}" type="presParOf" srcId="{54ECC24F-15DC-4578-BE6E-0AA5D437E14B}" destId="{F2CEDCDA-BACB-490B-832D-92B9CA648D81}" srcOrd="7" destOrd="0" presId="urn:microsoft.com/office/officeart/2005/8/layout/list1"/>
    <dgm:cxn modelId="{803EC1F2-9BCF-47F8-A784-7109590848CE}" type="presParOf" srcId="{54ECC24F-15DC-4578-BE6E-0AA5D437E14B}" destId="{7E68EA5A-718D-458D-9A66-6C6BD4829F6F}" srcOrd="8" destOrd="0" presId="urn:microsoft.com/office/officeart/2005/8/layout/list1"/>
    <dgm:cxn modelId="{C1969043-FC89-4F5C-9B60-A3CF813587CF}" type="presParOf" srcId="{7E68EA5A-718D-458D-9A66-6C6BD4829F6F}" destId="{19D5E9B2-29AC-4773-A0D4-3159965CA248}" srcOrd="0" destOrd="0" presId="urn:microsoft.com/office/officeart/2005/8/layout/list1"/>
    <dgm:cxn modelId="{072A7103-B973-40E8-BB00-C20ECC24CADC}" type="presParOf" srcId="{7E68EA5A-718D-458D-9A66-6C6BD4829F6F}" destId="{ECDC50A5-F828-43B9-965A-C25E99E1B5D5}" srcOrd="1" destOrd="0" presId="urn:microsoft.com/office/officeart/2005/8/layout/list1"/>
    <dgm:cxn modelId="{C6393F97-AFD0-4B2D-BEED-B107CE525B35}" type="presParOf" srcId="{54ECC24F-15DC-4578-BE6E-0AA5D437E14B}" destId="{3D1F2B39-AEC7-45B8-AC07-ADA2FC4DAF97}" srcOrd="9" destOrd="0" presId="urn:microsoft.com/office/officeart/2005/8/layout/list1"/>
    <dgm:cxn modelId="{624AF847-1CCA-4D31-BEF4-94A07A3D94CC}" type="presParOf" srcId="{54ECC24F-15DC-4578-BE6E-0AA5D437E14B}" destId="{807823EA-8CA9-4760-B2D4-8A23093184B6}" srcOrd="10" destOrd="0" presId="urn:microsoft.com/office/officeart/2005/8/layout/list1"/>
    <dgm:cxn modelId="{7E3BCDF7-B09E-46B9-816D-6EBA95B9BCD5}" type="presParOf" srcId="{54ECC24F-15DC-4578-BE6E-0AA5D437E14B}" destId="{650F99B6-EEB2-4212-BB59-4C931FB4685C}" srcOrd="11" destOrd="0" presId="urn:microsoft.com/office/officeart/2005/8/layout/list1"/>
    <dgm:cxn modelId="{98796FD8-3C94-42AB-B1AF-2C1B3C7A6E1C}" type="presParOf" srcId="{54ECC24F-15DC-4578-BE6E-0AA5D437E14B}" destId="{746FCE4E-082C-4BB9-BF2F-F108A314ED02}" srcOrd="12" destOrd="0" presId="urn:microsoft.com/office/officeart/2005/8/layout/list1"/>
    <dgm:cxn modelId="{16AC106D-C4A4-42AD-928B-FDCCE5D78B15}" type="presParOf" srcId="{746FCE4E-082C-4BB9-BF2F-F108A314ED02}" destId="{BD620D6C-9D90-415B-9DA0-BCEDA046868D}" srcOrd="0" destOrd="0" presId="urn:microsoft.com/office/officeart/2005/8/layout/list1"/>
    <dgm:cxn modelId="{D325A44A-3364-47AE-AB2A-1F5052BC6522}" type="presParOf" srcId="{746FCE4E-082C-4BB9-BF2F-F108A314ED02}" destId="{994B7257-5F16-4EAB-B935-AAE880CBC333}" srcOrd="1" destOrd="0" presId="urn:microsoft.com/office/officeart/2005/8/layout/list1"/>
    <dgm:cxn modelId="{99075B93-4601-4041-BB74-62C5D96CF308}" type="presParOf" srcId="{54ECC24F-15DC-4578-BE6E-0AA5D437E14B}" destId="{EB6ED913-3257-42FD-826C-4013A1E3D271}" srcOrd="13" destOrd="0" presId="urn:microsoft.com/office/officeart/2005/8/layout/list1"/>
    <dgm:cxn modelId="{34B1005F-3AE7-4C45-AC7F-06E48BFE0806}" type="presParOf" srcId="{54ECC24F-15DC-4578-BE6E-0AA5D437E14B}" destId="{949469B6-C2A1-46DB-A1BE-A32BC98FB3F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7A1C2D4-455C-48A9-A44D-BC68136C7A8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AC7CB4B-8A99-47BA-A709-ACF8D9E57C73}">
      <dgm:prSet phldrT="[Text]" custT="1"/>
      <dgm:spPr/>
      <dgm:t>
        <a:bodyPr/>
        <a:lstStyle/>
        <a:p>
          <a:r>
            <a:rPr lang="en-AU" sz="2200"/>
            <a:t>Australia’s Disability Strategy 2021–2031</a:t>
          </a:r>
        </a:p>
      </dgm:t>
    </dgm:pt>
    <dgm:pt modelId="{33A7DF52-6B77-4069-8486-5BE6AF8C0FB5}" type="parTrans" cxnId="{BA081A14-3905-4C43-AD84-B80A990EA973}">
      <dgm:prSet/>
      <dgm:spPr/>
      <dgm:t>
        <a:bodyPr/>
        <a:lstStyle/>
        <a:p>
          <a:endParaRPr lang="en-AU"/>
        </a:p>
      </dgm:t>
    </dgm:pt>
    <dgm:pt modelId="{E8727AD9-05A6-456D-A933-F9969960BCD1}" type="sibTrans" cxnId="{BA081A14-3905-4C43-AD84-B80A990EA973}">
      <dgm:prSet/>
      <dgm:spPr/>
      <dgm:t>
        <a:bodyPr/>
        <a:lstStyle/>
        <a:p>
          <a:endParaRPr lang="en-AU"/>
        </a:p>
      </dgm:t>
    </dgm:pt>
    <dgm:pt modelId="{B68F0831-BD32-486B-A591-13EB898FCFBB}">
      <dgm:prSet phldrT="[Text]" custT="1"/>
      <dgm:spPr/>
      <dgm:t>
        <a:bodyPr/>
        <a:lstStyle/>
        <a:p>
          <a:r>
            <a:rPr lang="en-PH" sz="2200"/>
            <a:t>Disability Gateway</a:t>
          </a:r>
          <a:endParaRPr lang="en-AU" sz="2200"/>
        </a:p>
      </dgm:t>
    </dgm:pt>
    <dgm:pt modelId="{B5EA4E49-F66D-4A91-A8B1-CB5BC8202F50}" type="sibTrans" cxnId="{2FFB79FF-9677-41BC-BE44-1A3293C8C292}">
      <dgm:prSet/>
      <dgm:spPr/>
      <dgm:t>
        <a:bodyPr/>
        <a:lstStyle/>
        <a:p>
          <a:endParaRPr lang="en-AU"/>
        </a:p>
      </dgm:t>
    </dgm:pt>
    <dgm:pt modelId="{60660763-BFE7-4DE4-92D7-3A3896919C3B}" type="parTrans" cxnId="{2FFB79FF-9677-41BC-BE44-1A3293C8C292}">
      <dgm:prSet/>
      <dgm:spPr/>
      <dgm:t>
        <a:bodyPr/>
        <a:lstStyle/>
        <a:p>
          <a:endParaRPr lang="en-AU"/>
        </a:p>
      </dgm:t>
    </dgm:pt>
    <dgm:pt modelId="{008D4B26-B091-4DC8-92C2-E07B6E8B8343}">
      <dgm:prSet phldrT="[Text]" custT="1"/>
      <dgm:spPr/>
      <dgm:t>
        <a:bodyPr/>
        <a:lstStyle/>
        <a:p>
          <a:r>
            <a:rPr lang="en-AU" sz="2200"/>
            <a:t>Psychosocial Recovery-Oriented Framework</a:t>
          </a:r>
        </a:p>
      </dgm:t>
    </dgm:pt>
    <dgm:pt modelId="{4C2C8BFF-A9F4-450C-801D-F79230CFA98C}" type="sibTrans" cxnId="{630E9F89-D368-4182-A436-6EB3A5EE39F5}">
      <dgm:prSet/>
      <dgm:spPr/>
      <dgm:t>
        <a:bodyPr/>
        <a:lstStyle/>
        <a:p>
          <a:endParaRPr lang="en-AU"/>
        </a:p>
      </dgm:t>
    </dgm:pt>
    <dgm:pt modelId="{7C85BCDF-201F-4C44-8AE2-57BB60BB8DDF}" type="parTrans" cxnId="{630E9F89-D368-4182-A436-6EB3A5EE39F5}">
      <dgm:prSet/>
      <dgm:spPr/>
      <dgm:t>
        <a:bodyPr/>
        <a:lstStyle/>
        <a:p>
          <a:endParaRPr lang="en-AU"/>
        </a:p>
      </dgm:t>
    </dgm:pt>
    <dgm:pt modelId="{C39A9AC7-1066-42ED-B7B6-331A58A5C6E0}" type="pres">
      <dgm:prSet presAssocID="{97A1C2D4-455C-48A9-A44D-BC68136C7A8E}" presName="diagram" presStyleCnt="0">
        <dgm:presLayoutVars>
          <dgm:dir/>
          <dgm:resizeHandles val="exact"/>
        </dgm:presLayoutVars>
      </dgm:prSet>
      <dgm:spPr/>
    </dgm:pt>
    <dgm:pt modelId="{1BCA2AEC-8193-4ECE-87BD-740AFF25903A}" type="pres">
      <dgm:prSet presAssocID="{7AC7CB4B-8A99-47BA-A709-ACF8D9E57C73}" presName="node" presStyleLbl="node1" presStyleIdx="0" presStyleCnt="3">
        <dgm:presLayoutVars>
          <dgm:bulletEnabled val="1"/>
        </dgm:presLayoutVars>
      </dgm:prSet>
      <dgm:spPr>
        <a:prstGeom prst="snip1Rect">
          <a:avLst/>
        </a:prstGeom>
      </dgm:spPr>
    </dgm:pt>
    <dgm:pt modelId="{6FC2996F-E394-40CC-B42D-74078EA565FA}" type="pres">
      <dgm:prSet presAssocID="{E8727AD9-05A6-456D-A933-F9969960BCD1}" presName="sibTrans" presStyleCnt="0"/>
      <dgm:spPr/>
    </dgm:pt>
    <dgm:pt modelId="{890BC6C0-6E73-4C33-87E7-7201DDD9FFDC}" type="pres">
      <dgm:prSet presAssocID="{B68F0831-BD32-486B-A591-13EB898FCFBB}" presName="node" presStyleLbl="node1" presStyleIdx="1" presStyleCnt="3">
        <dgm:presLayoutVars>
          <dgm:bulletEnabled val="1"/>
        </dgm:presLayoutVars>
      </dgm:prSet>
      <dgm:spPr>
        <a:prstGeom prst="snip1Rect">
          <a:avLst/>
        </a:prstGeom>
      </dgm:spPr>
    </dgm:pt>
    <dgm:pt modelId="{BD9300DB-ED73-4EEC-AA62-95C6B441167B}" type="pres">
      <dgm:prSet presAssocID="{B5EA4E49-F66D-4A91-A8B1-CB5BC8202F50}" presName="sibTrans" presStyleCnt="0"/>
      <dgm:spPr/>
    </dgm:pt>
    <dgm:pt modelId="{D2573093-DA7E-4512-88B5-9F1F922A230A}" type="pres">
      <dgm:prSet presAssocID="{008D4B26-B091-4DC8-92C2-E07B6E8B8343}" presName="node" presStyleLbl="node1" presStyleIdx="2" presStyleCnt="3">
        <dgm:presLayoutVars>
          <dgm:bulletEnabled val="1"/>
        </dgm:presLayoutVars>
      </dgm:prSet>
      <dgm:spPr>
        <a:prstGeom prst="snip1Rect">
          <a:avLst/>
        </a:prstGeom>
      </dgm:spPr>
    </dgm:pt>
  </dgm:ptLst>
  <dgm:cxnLst>
    <dgm:cxn modelId="{BA081A14-3905-4C43-AD84-B80A990EA973}" srcId="{97A1C2D4-455C-48A9-A44D-BC68136C7A8E}" destId="{7AC7CB4B-8A99-47BA-A709-ACF8D9E57C73}" srcOrd="0" destOrd="0" parTransId="{33A7DF52-6B77-4069-8486-5BE6AF8C0FB5}" sibTransId="{E8727AD9-05A6-456D-A933-F9969960BCD1}"/>
    <dgm:cxn modelId="{5D4DF538-C960-45EB-B726-A83FA6B3D998}" type="presOf" srcId="{7AC7CB4B-8A99-47BA-A709-ACF8D9E57C73}" destId="{1BCA2AEC-8193-4ECE-87BD-740AFF25903A}" srcOrd="0" destOrd="0" presId="urn:microsoft.com/office/officeart/2005/8/layout/default"/>
    <dgm:cxn modelId="{22E44D71-BF36-4A16-8929-243A0A6627B7}" type="presOf" srcId="{008D4B26-B091-4DC8-92C2-E07B6E8B8343}" destId="{D2573093-DA7E-4512-88B5-9F1F922A230A}" srcOrd="0" destOrd="0" presId="urn:microsoft.com/office/officeart/2005/8/layout/default"/>
    <dgm:cxn modelId="{630E9F89-D368-4182-A436-6EB3A5EE39F5}" srcId="{97A1C2D4-455C-48A9-A44D-BC68136C7A8E}" destId="{008D4B26-B091-4DC8-92C2-E07B6E8B8343}" srcOrd="2" destOrd="0" parTransId="{7C85BCDF-201F-4C44-8AE2-57BB60BB8DDF}" sibTransId="{4C2C8BFF-A9F4-450C-801D-F79230CFA98C}"/>
    <dgm:cxn modelId="{3C010794-A9B7-4510-B2CF-8D774C6E9529}" type="presOf" srcId="{B68F0831-BD32-486B-A591-13EB898FCFBB}" destId="{890BC6C0-6E73-4C33-87E7-7201DDD9FFDC}" srcOrd="0" destOrd="0" presId="urn:microsoft.com/office/officeart/2005/8/layout/default"/>
    <dgm:cxn modelId="{542C33D0-D388-4B56-A782-84A51D82D629}" type="presOf" srcId="{97A1C2D4-455C-48A9-A44D-BC68136C7A8E}" destId="{C39A9AC7-1066-42ED-B7B6-331A58A5C6E0}" srcOrd="0" destOrd="0" presId="urn:microsoft.com/office/officeart/2005/8/layout/default"/>
    <dgm:cxn modelId="{2FFB79FF-9677-41BC-BE44-1A3293C8C292}" srcId="{97A1C2D4-455C-48A9-A44D-BC68136C7A8E}" destId="{B68F0831-BD32-486B-A591-13EB898FCFBB}" srcOrd="1" destOrd="0" parTransId="{60660763-BFE7-4DE4-92D7-3A3896919C3B}" sibTransId="{B5EA4E49-F66D-4A91-A8B1-CB5BC8202F50}"/>
    <dgm:cxn modelId="{651562D9-68EB-46CE-8DB0-EDB78D884435}" type="presParOf" srcId="{C39A9AC7-1066-42ED-B7B6-331A58A5C6E0}" destId="{1BCA2AEC-8193-4ECE-87BD-740AFF25903A}" srcOrd="0" destOrd="0" presId="urn:microsoft.com/office/officeart/2005/8/layout/default"/>
    <dgm:cxn modelId="{CCB452CF-6E77-492D-889D-3FD50C234C3D}" type="presParOf" srcId="{C39A9AC7-1066-42ED-B7B6-331A58A5C6E0}" destId="{6FC2996F-E394-40CC-B42D-74078EA565FA}" srcOrd="1" destOrd="0" presId="urn:microsoft.com/office/officeart/2005/8/layout/default"/>
    <dgm:cxn modelId="{672D91BE-3495-4174-B916-474C13A5062F}" type="presParOf" srcId="{C39A9AC7-1066-42ED-B7B6-331A58A5C6E0}" destId="{890BC6C0-6E73-4C33-87E7-7201DDD9FFDC}" srcOrd="2" destOrd="0" presId="urn:microsoft.com/office/officeart/2005/8/layout/default"/>
    <dgm:cxn modelId="{3186E851-A77F-4D77-A840-5CFB9E139396}" type="presParOf" srcId="{C39A9AC7-1066-42ED-B7B6-331A58A5C6E0}" destId="{BD9300DB-ED73-4EEC-AA62-95C6B441167B}" srcOrd="3" destOrd="0" presId="urn:microsoft.com/office/officeart/2005/8/layout/default"/>
    <dgm:cxn modelId="{B50BF025-5B65-4CEC-B6CF-ED0B758968FE}" type="presParOf" srcId="{C39A9AC7-1066-42ED-B7B6-331A58A5C6E0}" destId="{D2573093-DA7E-4512-88B5-9F1F922A230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34EB548-6C45-4E7C-9E9F-1411E9B8AED9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3074EC6B-14BB-4732-91A0-00C01667987B}">
      <dgm:prSet phldrT="[Text]" custT="1"/>
      <dgm:spPr/>
      <dgm:t>
        <a:bodyPr/>
        <a:lstStyle/>
        <a:p>
          <a:r>
            <a:rPr lang="en-PH" sz="2200" baseline="0"/>
            <a:t>Health and well-being</a:t>
          </a:r>
        </a:p>
      </dgm:t>
    </dgm:pt>
    <dgm:pt modelId="{ED923D8D-9B49-48FA-AA78-45499B49A8EA}" type="parTrans" cxnId="{954446A4-6BCB-4BC8-A77D-85D7D393CFE6}">
      <dgm:prSet/>
      <dgm:spPr/>
      <dgm:t>
        <a:bodyPr/>
        <a:lstStyle/>
        <a:p>
          <a:endParaRPr lang="en-PH"/>
        </a:p>
      </dgm:t>
    </dgm:pt>
    <dgm:pt modelId="{6CEA226A-20A6-42E0-BE9E-62E283866E18}" type="sibTrans" cxnId="{954446A4-6BCB-4BC8-A77D-85D7D393CFE6}">
      <dgm:prSet/>
      <dgm:spPr/>
      <dgm:t>
        <a:bodyPr/>
        <a:lstStyle/>
        <a:p>
          <a:endParaRPr lang="en-PH"/>
        </a:p>
      </dgm:t>
    </dgm:pt>
    <dgm:pt modelId="{665E5D7B-DC15-4E88-AD18-2EEEC50870A3}">
      <dgm:prSet phldrT="[Text]" custT="1"/>
      <dgm:spPr/>
      <dgm:t>
        <a:bodyPr/>
        <a:lstStyle/>
        <a:p>
          <a:r>
            <a:rPr lang="en-PH" sz="2200" baseline="0"/>
            <a:t>Personal and community support </a:t>
          </a:r>
        </a:p>
      </dgm:t>
    </dgm:pt>
    <dgm:pt modelId="{64E36A57-292E-4302-80DA-D0BCE0BA4F3B}" type="sibTrans" cxnId="{3E22C0CC-6858-40D9-AFC1-8E4C43B20259}">
      <dgm:prSet/>
      <dgm:spPr/>
      <dgm:t>
        <a:bodyPr/>
        <a:lstStyle/>
        <a:p>
          <a:endParaRPr lang="en-PH"/>
        </a:p>
      </dgm:t>
    </dgm:pt>
    <dgm:pt modelId="{8641D607-9CE4-4F17-A0C9-E31797C43D9F}" type="parTrans" cxnId="{3E22C0CC-6858-40D9-AFC1-8E4C43B20259}">
      <dgm:prSet/>
      <dgm:spPr/>
      <dgm:t>
        <a:bodyPr/>
        <a:lstStyle/>
        <a:p>
          <a:endParaRPr lang="en-PH"/>
        </a:p>
      </dgm:t>
    </dgm:pt>
    <dgm:pt modelId="{FFD15F37-17B5-4EA9-AE5E-86655D6992EE}" type="pres">
      <dgm:prSet presAssocID="{234EB548-6C45-4E7C-9E9F-1411E9B8AED9}" presName="Name0" presStyleCnt="0">
        <dgm:presLayoutVars>
          <dgm:dir/>
          <dgm:resizeHandles val="exact"/>
        </dgm:presLayoutVars>
      </dgm:prSet>
      <dgm:spPr/>
    </dgm:pt>
    <dgm:pt modelId="{69B5D4E7-16C0-423A-8575-5E76B03762BE}" type="pres">
      <dgm:prSet presAssocID="{665E5D7B-DC15-4E88-AD18-2EEEC50870A3}" presName="node" presStyleLbl="node1" presStyleIdx="0" presStyleCnt="2">
        <dgm:presLayoutVars>
          <dgm:bulletEnabled val="1"/>
        </dgm:presLayoutVars>
      </dgm:prSet>
      <dgm:spPr>
        <a:prstGeom prst="snip2DiagRect">
          <a:avLst/>
        </a:prstGeom>
      </dgm:spPr>
    </dgm:pt>
    <dgm:pt modelId="{CC2A738C-038F-408E-9FBE-3625078879B2}" type="pres">
      <dgm:prSet presAssocID="{64E36A57-292E-4302-80DA-D0BCE0BA4F3B}" presName="sibTrans" presStyleCnt="0"/>
      <dgm:spPr/>
    </dgm:pt>
    <dgm:pt modelId="{4994ED4B-6768-4F73-B784-31041419B4EB}" type="pres">
      <dgm:prSet presAssocID="{3074EC6B-14BB-4732-91A0-00C01667987B}" presName="node" presStyleLbl="node1" presStyleIdx="1" presStyleCnt="2">
        <dgm:presLayoutVars>
          <dgm:bulletEnabled val="1"/>
        </dgm:presLayoutVars>
      </dgm:prSet>
      <dgm:spPr>
        <a:prstGeom prst="snip2DiagRect">
          <a:avLst/>
        </a:prstGeom>
      </dgm:spPr>
    </dgm:pt>
  </dgm:ptLst>
  <dgm:cxnLst>
    <dgm:cxn modelId="{03C68B61-9E4F-4E04-879E-1B38A7E14EC6}" type="presOf" srcId="{234EB548-6C45-4E7C-9E9F-1411E9B8AED9}" destId="{FFD15F37-17B5-4EA9-AE5E-86655D6992EE}" srcOrd="0" destOrd="0" presId="urn:microsoft.com/office/officeart/2005/8/layout/hList6"/>
    <dgm:cxn modelId="{6E66C954-4B5B-4296-BACD-74640411994B}" type="presOf" srcId="{665E5D7B-DC15-4E88-AD18-2EEEC50870A3}" destId="{69B5D4E7-16C0-423A-8575-5E76B03762BE}" srcOrd="0" destOrd="0" presId="urn:microsoft.com/office/officeart/2005/8/layout/hList6"/>
    <dgm:cxn modelId="{954446A4-6BCB-4BC8-A77D-85D7D393CFE6}" srcId="{234EB548-6C45-4E7C-9E9F-1411E9B8AED9}" destId="{3074EC6B-14BB-4732-91A0-00C01667987B}" srcOrd="1" destOrd="0" parTransId="{ED923D8D-9B49-48FA-AA78-45499B49A8EA}" sibTransId="{6CEA226A-20A6-42E0-BE9E-62E283866E18}"/>
    <dgm:cxn modelId="{3E22C0CC-6858-40D9-AFC1-8E4C43B20259}" srcId="{234EB548-6C45-4E7C-9E9F-1411E9B8AED9}" destId="{665E5D7B-DC15-4E88-AD18-2EEEC50870A3}" srcOrd="0" destOrd="0" parTransId="{8641D607-9CE4-4F17-A0C9-E31797C43D9F}" sibTransId="{64E36A57-292E-4302-80DA-D0BCE0BA4F3B}"/>
    <dgm:cxn modelId="{154BF2EC-2A4A-4664-B883-822CF92E792B}" type="presOf" srcId="{3074EC6B-14BB-4732-91A0-00C01667987B}" destId="{4994ED4B-6768-4F73-B784-31041419B4EB}" srcOrd="0" destOrd="0" presId="urn:microsoft.com/office/officeart/2005/8/layout/hList6"/>
    <dgm:cxn modelId="{49657729-E826-4BC4-AA3E-74FC38E1D5C8}" type="presParOf" srcId="{FFD15F37-17B5-4EA9-AE5E-86655D6992EE}" destId="{69B5D4E7-16C0-423A-8575-5E76B03762BE}" srcOrd="0" destOrd="0" presId="urn:microsoft.com/office/officeart/2005/8/layout/hList6"/>
    <dgm:cxn modelId="{BA069681-38E2-499C-BD5D-0B957229583A}" type="presParOf" srcId="{FFD15F37-17B5-4EA9-AE5E-86655D6992EE}" destId="{CC2A738C-038F-408E-9FBE-3625078879B2}" srcOrd="1" destOrd="0" presId="urn:microsoft.com/office/officeart/2005/8/layout/hList6"/>
    <dgm:cxn modelId="{3071F168-20F6-40AC-AF0D-9781AC8854F8}" type="presParOf" srcId="{FFD15F37-17B5-4EA9-AE5E-86655D6992EE}" destId="{4994ED4B-6768-4F73-B784-31041419B4EB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84E456A-C93C-4928-AC1E-ABA8E5258BE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1B738D7-3AE5-4621-A0E6-5C4A2187FC67}">
      <dgm:prSet phldrT="[Text]" custT="1"/>
      <dgm:spPr/>
      <dgm:t>
        <a:bodyPr/>
        <a:lstStyle/>
        <a:p>
          <a:r>
            <a:rPr lang="en-AU" sz="2200"/>
            <a:t>Aids and equipment</a:t>
          </a:r>
        </a:p>
      </dgm:t>
    </dgm:pt>
    <dgm:pt modelId="{A2BCF31C-0EFC-475A-8914-B8898F01CC14}" type="parTrans" cxnId="{C3AD461B-7E83-4DD8-BCB9-41C2BB543BBC}">
      <dgm:prSet/>
      <dgm:spPr/>
      <dgm:t>
        <a:bodyPr/>
        <a:lstStyle/>
        <a:p>
          <a:endParaRPr lang="en-AU"/>
        </a:p>
      </dgm:t>
    </dgm:pt>
    <dgm:pt modelId="{EF2BAEAF-5B58-4761-B50B-7D31711840F8}" type="sibTrans" cxnId="{C3AD461B-7E83-4DD8-BCB9-41C2BB543BBC}">
      <dgm:prSet/>
      <dgm:spPr/>
      <dgm:t>
        <a:bodyPr/>
        <a:lstStyle/>
        <a:p>
          <a:endParaRPr lang="en-AU"/>
        </a:p>
      </dgm:t>
    </dgm:pt>
    <dgm:pt modelId="{273A1790-08CE-4342-B9E8-7F1640DBCE8C}">
      <dgm:prSet phldrT="[Text]" custT="1"/>
      <dgm:spPr/>
      <dgm:t>
        <a:bodyPr/>
        <a:lstStyle/>
        <a:p>
          <a:r>
            <a:rPr lang="en-AU" sz="2200"/>
            <a:t>Transport</a:t>
          </a:r>
        </a:p>
      </dgm:t>
    </dgm:pt>
    <dgm:pt modelId="{094A513C-32EC-4D7D-A4C1-D4CA7CF8B549}" type="parTrans" cxnId="{1EC78DF3-5EE9-4C6F-88D6-DAAF38D98E26}">
      <dgm:prSet/>
      <dgm:spPr/>
      <dgm:t>
        <a:bodyPr/>
        <a:lstStyle/>
        <a:p>
          <a:endParaRPr lang="en-AU"/>
        </a:p>
      </dgm:t>
    </dgm:pt>
    <dgm:pt modelId="{9CC24570-701D-4824-9765-BA8FCD41D5C9}" type="sibTrans" cxnId="{1EC78DF3-5EE9-4C6F-88D6-DAAF38D98E26}">
      <dgm:prSet/>
      <dgm:spPr/>
      <dgm:t>
        <a:bodyPr/>
        <a:lstStyle/>
        <a:p>
          <a:endParaRPr lang="en-AU"/>
        </a:p>
      </dgm:t>
    </dgm:pt>
    <dgm:pt modelId="{571631B9-A797-4807-9D7F-1F7A70211741}">
      <dgm:prSet phldrT="[Text]" custT="1"/>
      <dgm:spPr/>
      <dgm:t>
        <a:bodyPr/>
        <a:lstStyle/>
        <a:p>
          <a:r>
            <a:rPr lang="en-AU" sz="2200"/>
            <a:t>Leisure</a:t>
          </a:r>
        </a:p>
      </dgm:t>
    </dgm:pt>
    <dgm:pt modelId="{3DF6EE5D-2954-436C-8E99-983F5E646C45}" type="parTrans" cxnId="{C8C4F59D-5BA6-4933-A2B9-066D93A1F4CE}">
      <dgm:prSet/>
      <dgm:spPr/>
      <dgm:t>
        <a:bodyPr/>
        <a:lstStyle/>
        <a:p>
          <a:endParaRPr lang="en-AU"/>
        </a:p>
      </dgm:t>
    </dgm:pt>
    <dgm:pt modelId="{D45B221A-FC5F-48D7-850B-CA556D5F48FA}" type="sibTrans" cxnId="{C8C4F59D-5BA6-4933-A2B9-066D93A1F4CE}">
      <dgm:prSet/>
      <dgm:spPr/>
      <dgm:t>
        <a:bodyPr/>
        <a:lstStyle/>
        <a:p>
          <a:endParaRPr lang="en-AU"/>
        </a:p>
      </dgm:t>
    </dgm:pt>
    <dgm:pt modelId="{F7686E5B-9DAF-4216-876A-9F13EECF8B33}">
      <dgm:prSet phldrT="[Text]" custT="1"/>
      <dgm:spPr/>
      <dgm:t>
        <a:bodyPr/>
        <a:lstStyle/>
        <a:p>
          <a:r>
            <a:rPr lang="en-AU" sz="2200"/>
            <a:t>Employment</a:t>
          </a:r>
        </a:p>
      </dgm:t>
    </dgm:pt>
    <dgm:pt modelId="{AD87E382-1FDD-48BA-BCE5-7017BC60165C}" type="sibTrans" cxnId="{407D4747-AFDC-4CD6-A5EC-696E1439C6AB}">
      <dgm:prSet/>
      <dgm:spPr/>
      <dgm:t>
        <a:bodyPr/>
        <a:lstStyle/>
        <a:p>
          <a:endParaRPr lang="en-AU"/>
        </a:p>
      </dgm:t>
    </dgm:pt>
    <dgm:pt modelId="{829CBEA9-F264-4A97-92ED-CBE412F2A138}" type="parTrans" cxnId="{407D4747-AFDC-4CD6-A5EC-696E1439C6AB}">
      <dgm:prSet/>
      <dgm:spPr/>
      <dgm:t>
        <a:bodyPr/>
        <a:lstStyle/>
        <a:p>
          <a:endParaRPr lang="en-AU"/>
        </a:p>
      </dgm:t>
    </dgm:pt>
    <dgm:pt modelId="{8068DBEB-FB09-4280-A477-69677DF8C65B}" type="pres">
      <dgm:prSet presAssocID="{F84E456A-C93C-4928-AC1E-ABA8E5258BE9}" presName="diagram" presStyleCnt="0">
        <dgm:presLayoutVars>
          <dgm:dir/>
          <dgm:resizeHandles val="exact"/>
        </dgm:presLayoutVars>
      </dgm:prSet>
      <dgm:spPr/>
    </dgm:pt>
    <dgm:pt modelId="{752F7090-2E6C-4AE5-8A27-4E71176976DB}" type="pres">
      <dgm:prSet presAssocID="{F7686E5B-9DAF-4216-876A-9F13EECF8B33}" presName="node" presStyleLbl="node1" presStyleIdx="0" presStyleCnt="4">
        <dgm:presLayoutVars>
          <dgm:bulletEnabled val="1"/>
        </dgm:presLayoutVars>
      </dgm:prSet>
      <dgm:spPr>
        <a:prstGeom prst="snipRoundRect">
          <a:avLst/>
        </a:prstGeom>
      </dgm:spPr>
    </dgm:pt>
    <dgm:pt modelId="{3C49AF00-788A-4751-9B95-4D6500D7770E}" type="pres">
      <dgm:prSet presAssocID="{AD87E382-1FDD-48BA-BCE5-7017BC60165C}" presName="sibTrans" presStyleCnt="0"/>
      <dgm:spPr/>
    </dgm:pt>
    <dgm:pt modelId="{66C42221-5E14-4BA4-8AE1-8E68C2058766}" type="pres">
      <dgm:prSet presAssocID="{F1B738D7-3AE5-4621-A0E6-5C4A2187FC67}" presName="node" presStyleLbl="node1" presStyleIdx="1" presStyleCnt="4">
        <dgm:presLayoutVars>
          <dgm:bulletEnabled val="1"/>
        </dgm:presLayoutVars>
      </dgm:prSet>
      <dgm:spPr>
        <a:prstGeom prst="snipRoundRect">
          <a:avLst/>
        </a:prstGeom>
      </dgm:spPr>
    </dgm:pt>
    <dgm:pt modelId="{67D03476-53CF-4702-8332-FC5DB68D3FAD}" type="pres">
      <dgm:prSet presAssocID="{EF2BAEAF-5B58-4761-B50B-7D31711840F8}" presName="sibTrans" presStyleCnt="0"/>
      <dgm:spPr/>
    </dgm:pt>
    <dgm:pt modelId="{BCD54DD6-ACF3-4755-A607-7A917A35D75A}" type="pres">
      <dgm:prSet presAssocID="{273A1790-08CE-4342-B9E8-7F1640DBCE8C}" presName="node" presStyleLbl="node1" presStyleIdx="2" presStyleCnt="4">
        <dgm:presLayoutVars>
          <dgm:bulletEnabled val="1"/>
        </dgm:presLayoutVars>
      </dgm:prSet>
      <dgm:spPr>
        <a:prstGeom prst="snipRoundRect">
          <a:avLst/>
        </a:prstGeom>
      </dgm:spPr>
    </dgm:pt>
    <dgm:pt modelId="{EAEBCD09-E3E9-4CEB-83C0-07409FA6374B}" type="pres">
      <dgm:prSet presAssocID="{9CC24570-701D-4824-9765-BA8FCD41D5C9}" presName="sibTrans" presStyleCnt="0"/>
      <dgm:spPr/>
    </dgm:pt>
    <dgm:pt modelId="{F1BF1204-74F2-421A-9A33-ED4655AD604E}" type="pres">
      <dgm:prSet presAssocID="{571631B9-A797-4807-9D7F-1F7A70211741}" presName="node" presStyleLbl="node1" presStyleIdx="3" presStyleCnt="4">
        <dgm:presLayoutVars>
          <dgm:bulletEnabled val="1"/>
        </dgm:presLayoutVars>
      </dgm:prSet>
      <dgm:spPr>
        <a:prstGeom prst="snipRoundRect">
          <a:avLst/>
        </a:prstGeom>
      </dgm:spPr>
    </dgm:pt>
  </dgm:ptLst>
  <dgm:cxnLst>
    <dgm:cxn modelId="{80429415-7129-4E4C-9A2B-5363CB48E1FA}" type="presOf" srcId="{273A1790-08CE-4342-B9E8-7F1640DBCE8C}" destId="{BCD54DD6-ACF3-4755-A607-7A917A35D75A}" srcOrd="0" destOrd="0" presId="urn:microsoft.com/office/officeart/2005/8/layout/default"/>
    <dgm:cxn modelId="{C3AD461B-7E83-4DD8-BCB9-41C2BB543BBC}" srcId="{F84E456A-C93C-4928-AC1E-ABA8E5258BE9}" destId="{F1B738D7-3AE5-4621-A0E6-5C4A2187FC67}" srcOrd="1" destOrd="0" parTransId="{A2BCF31C-0EFC-475A-8914-B8898F01CC14}" sibTransId="{EF2BAEAF-5B58-4761-B50B-7D31711840F8}"/>
    <dgm:cxn modelId="{1F9D3820-2D28-4D0F-9F93-C43D1BF76A96}" type="presOf" srcId="{F7686E5B-9DAF-4216-876A-9F13EECF8B33}" destId="{752F7090-2E6C-4AE5-8A27-4E71176976DB}" srcOrd="0" destOrd="0" presId="urn:microsoft.com/office/officeart/2005/8/layout/default"/>
    <dgm:cxn modelId="{D2E5CC35-62D3-4D0E-9D8C-B831DF3A1FDB}" type="presOf" srcId="{F84E456A-C93C-4928-AC1E-ABA8E5258BE9}" destId="{8068DBEB-FB09-4280-A477-69677DF8C65B}" srcOrd="0" destOrd="0" presId="urn:microsoft.com/office/officeart/2005/8/layout/default"/>
    <dgm:cxn modelId="{407D4747-AFDC-4CD6-A5EC-696E1439C6AB}" srcId="{F84E456A-C93C-4928-AC1E-ABA8E5258BE9}" destId="{F7686E5B-9DAF-4216-876A-9F13EECF8B33}" srcOrd="0" destOrd="0" parTransId="{829CBEA9-F264-4A97-92ED-CBE412F2A138}" sibTransId="{AD87E382-1FDD-48BA-BCE5-7017BC60165C}"/>
    <dgm:cxn modelId="{A48C6655-58DB-4953-A916-3591BAD4F5D8}" type="presOf" srcId="{571631B9-A797-4807-9D7F-1F7A70211741}" destId="{F1BF1204-74F2-421A-9A33-ED4655AD604E}" srcOrd="0" destOrd="0" presId="urn:microsoft.com/office/officeart/2005/8/layout/default"/>
    <dgm:cxn modelId="{C8C4F59D-5BA6-4933-A2B9-066D93A1F4CE}" srcId="{F84E456A-C93C-4928-AC1E-ABA8E5258BE9}" destId="{571631B9-A797-4807-9D7F-1F7A70211741}" srcOrd="3" destOrd="0" parTransId="{3DF6EE5D-2954-436C-8E99-983F5E646C45}" sibTransId="{D45B221A-FC5F-48D7-850B-CA556D5F48FA}"/>
    <dgm:cxn modelId="{C0D6E0A2-D03A-49CC-BEAB-07A51D8ABB1E}" type="presOf" srcId="{F1B738D7-3AE5-4621-A0E6-5C4A2187FC67}" destId="{66C42221-5E14-4BA4-8AE1-8E68C2058766}" srcOrd="0" destOrd="0" presId="urn:microsoft.com/office/officeart/2005/8/layout/default"/>
    <dgm:cxn modelId="{1EC78DF3-5EE9-4C6F-88D6-DAAF38D98E26}" srcId="{F84E456A-C93C-4928-AC1E-ABA8E5258BE9}" destId="{273A1790-08CE-4342-B9E8-7F1640DBCE8C}" srcOrd="2" destOrd="0" parTransId="{094A513C-32EC-4D7D-A4C1-D4CA7CF8B549}" sibTransId="{9CC24570-701D-4824-9765-BA8FCD41D5C9}"/>
    <dgm:cxn modelId="{CF144159-B7D3-456F-A5E7-26F304ACDF48}" type="presParOf" srcId="{8068DBEB-FB09-4280-A477-69677DF8C65B}" destId="{752F7090-2E6C-4AE5-8A27-4E71176976DB}" srcOrd="0" destOrd="0" presId="urn:microsoft.com/office/officeart/2005/8/layout/default"/>
    <dgm:cxn modelId="{039B5200-BA82-44EC-828A-F36A5C75ED1C}" type="presParOf" srcId="{8068DBEB-FB09-4280-A477-69677DF8C65B}" destId="{3C49AF00-788A-4751-9B95-4D6500D7770E}" srcOrd="1" destOrd="0" presId="urn:microsoft.com/office/officeart/2005/8/layout/default"/>
    <dgm:cxn modelId="{27746643-261C-461D-91BE-16BF298A7C2B}" type="presParOf" srcId="{8068DBEB-FB09-4280-A477-69677DF8C65B}" destId="{66C42221-5E14-4BA4-8AE1-8E68C2058766}" srcOrd="2" destOrd="0" presId="urn:microsoft.com/office/officeart/2005/8/layout/default"/>
    <dgm:cxn modelId="{10E46CE0-0757-40FA-A852-5A0514DD337C}" type="presParOf" srcId="{8068DBEB-FB09-4280-A477-69677DF8C65B}" destId="{67D03476-53CF-4702-8332-FC5DB68D3FAD}" srcOrd="3" destOrd="0" presId="urn:microsoft.com/office/officeart/2005/8/layout/default"/>
    <dgm:cxn modelId="{B3867276-0905-4D2D-B42E-029244FE1DDA}" type="presParOf" srcId="{8068DBEB-FB09-4280-A477-69677DF8C65B}" destId="{BCD54DD6-ACF3-4755-A607-7A917A35D75A}" srcOrd="4" destOrd="0" presId="urn:microsoft.com/office/officeart/2005/8/layout/default"/>
    <dgm:cxn modelId="{D086DD3D-23B1-4773-BC74-876CBC2AD8F0}" type="presParOf" srcId="{8068DBEB-FB09-4280-A477-69677DF8C65B}" destId="{EAEBCD09-E3E9-4CEB-83C0-07409FA6374B}" srcOrd="5" destOrd="0" presId="urn:microsoft.com/office/officeart/2005/8/layout/default"/>
    <dgm:cxn modelId="{C0E42697-1322-4C27-B7AA-52B6EC2AC342}" type="presParOf" srcId="{8068DBEB-FB09-4280-A477-69677DF8C65B}" destId="{F1BF1204-74F2-421A-9A33-ED4655AD604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48BD0B8-D35D-4CBB-B041-9B183AF9786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D1995FC5-1EE6-47C2-B23C-AEB3F5BE68BC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 dirty="0">
              <a:solidFill>
                <a:schemeClr val="bg1"/>
              </a:solidFill>
            </a:rPr>
            <a:t>Supporting personal recovery</a:t>
          </a:r>
          <a:endParaRPr lang="en-PH" sz="2200" dirty="0">
            <a:solidFill>
              <a:schemeClr val="bg1"/>
            </a:solidFill>
          </a:endParaRPr>
        </a:p>
      </dgm:t>
    </dgm:pt>
    <dgm:pt modelId="{B06E4F17-46BA-4B66-965B-351C0CCF6483}" type="parTrans" cxnId="{DF5DBCD2-CBC7-47FF-AFD5-E2A56BA026A5}">
      <dgm:prSet/>
      <dgm:spPr/>
      <dgm:t>
        <a:bodyPr/>
        <a:lstStyle/>
        <a:p>
          <a:endParaRPr lang="en-PH" sz="2200"/>
        </a:p>
      </dgm:t>
    </dgm:pt>
    <dgm:pt modelId="{3ED26A74-CD22-4768-9BA2-D4D8C7D7E456}" type="sibTrans" cxnId="{DF5DBCD2-CBC7-47FF-AFD5-E2A56BA026A5}">
      <dgm:prSet/>
      <dgm:spPr/>
      <dgm:t>
        <a:bodyPr/>
        <a:lstStyle/>
        <a:p>
          <a:endParaRPr lang="en-PH" sz="2200"/>
        </a:p>
      </dgm:t>
    </dgm:pt>
    <dgm:pt modelId="{38FAA6A6-36C9-4EB2-A99F-3A8C958D2754}">
      <dgm:prSet custT="1"/>
      <dgm:spPr/>
      <dgm:t>
        <a:bodyPr/>
        <a:lstStyle/>
        <a:p>
          <a:r>
            <a:rPr lang="en-US" sz="2200">
              <a:solidFill>
                <a:schemeClr val="bg1"/>
              </a:solidFill>
            </a:rPr>
            <a:t>Valuing lived experience</a:t>
          </a:r>
        </a:p>
      </dgm:t>
    </dgm:pt>
    <dgm:pt modelId="{36420E3B-0760-438F-992B-760772F832EC}" type="parTrans" cxnId="{C4146816-4CF4-4D13-8E32-D0A73DCD993A}">
      <dgm:prSet/>
      <dgm:spPr/>
      <dgm:t>
        <a:bodyPr/>
        <a:lstStyle/>
        <a:p>
          <a:endParaRPr lang="en-PH" sz="2200"/>
        </a:p>
      </dgm:t>
    </dgm:pt>
    <dgm:pt modelId="{7B7FFCD7-399A-48C2-8650-C6F3368CEF81}" type="sibTrans" cxnId="{C4146816-4CF4-4D13-8E32-D0A73DCD993A}">
      <dgm:prSet/>
      <dgm:spPr/>
      <dgm:t>
        <a:bodyPr/>
        <a:lstStyle/>
        <a:p>
          <a:endParaRPr lang="en-PH" sz="2200"/>
        </a:p>
      </dgm:t>
    </dgm:pt>
    <dgm:pt modelId="{C099602C-1759-4BEF-8815-16C19EDCF5CA}">
      <dgm:prSet custT="1"/>
      <dgm:spPr/>
      <dgm:t>
        <a:bodyPr/>
        <a:lstStyle/>
        <a:p>
          <a:r>
            <a:rPr lang="en-US" sz="2200">
              <a:solidFill>
                <a:schemeClr val="bg1"/>
              </a:solidFill>
            </a:rPr>
            <a:t>NDIS and mental health services working together </a:t>
          </a:r>
        </a:p>
      </dgm:t>
    </dgm:pt>
    <dgm:pt modelId="{D4C2E2A3-44AD-4E27-BF2E-445B480EBAFC}" type="parTrans" cxnId="{09347F5E-90CE-41CC-B41E-79B8AB7A520D}">
      <dgm:prSet/>
      <dgm:spPr/>
      <dgm:t>
        <a:bodyPr/>
        <a:lstStyle/>
        <a:p>
          <a:endParaRPr lang="en-PH" sz="2200"/>
        </a:p>
      </dgm:t>
    </dgm:pt>
    <dgm:pt modelId="{157D3E54-5CC8-4BE6-B35B-62CE330CB051}" type="sibTrans" cxnId="{09347F5E-90CE-41CC-B41E-79B8AB7A520D}">
      <dgm:prSet/>
      <dgm:spPr/>
      <dgm:t>
        <a:bodyPr/>
        <a:lstStyle/>
        <a:p>
          <a:endParaRPr lang="en-PH" sz="2200"/>
        </a:p>
      </dgm:t>
    </dgm:pt>
    <dgm:pt modelId="{15B9D761-BB54-42ED-B472-0C9F8F09E3CE}" type="pres">
      <dgm:prSet presAssocID="{F48BD0B8-D35D-4CBB-B041-9B183AF97861}" presName="linear" presStyleCnt="0">
        <dgm:presLayoutVars>
          <dgm:animLvl val="lvl"/>
          <dgm:resizeHandles val="exact"/>
        </dgm:presLayoutVars>
      </dgm:prSet>
      <dgm:spPr/>
    </dgm:pt>
    <dgm:pt modelId="{7428C3E9-4DBC-458C-A6BB-8D05A30F8BC2}" type="pres">
      <dgm:prSet presAssocID="{D1995FC5-1EE6-47C2-B23C-AEB3F5BE68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A8440D-AF3D-48D1-9523-1554737E9A43}" type="pres">
      <dgm:prSet presAssocID="{3ED26A74-CD22-4768-9BA2-D4D8C7D7E456}" presName="spacer" presStyleCnt="0"/>
      <dgm:spPr/>
    </dgm:pt>
    <dgm:pt modelId="{D5BE1CA1-A84E-4E40-87ED-6EDACC5BFC7A}" type="pres">
      <dgm:prSet presAssocID="{38FAA6A6-36C9-4EB2-A99F-3A8C958D275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B257BC2-F902-43AA-A5D5-6D2A2B44ABFE}" type="pres">
      <dgm:prSet presAssocID="{7B7FFCD7-399A-48C2-8650-C6F3368CEF81}" presName="spacer" presStyleCnt="0"/>
      <dgm:spPr/>
    </dgm:pt>
    <dgm:pt modelId="{6643D5EC-05E7-45DC-944A-D6461286D72F}" type="pres">
      <dgm:prSet presAssocID="{C099602C-1759-4BEF-8815-16C19EDCF5C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4146816-4CF4-4D13-8E32-D0A73DCD993A}" srcId="{F48BD0B8-D35D-4CBB-B041-9B183AF97861}" destId="{38FAA6A6-36C9-4EB2-A99F-3A8C958D2754}" srcOrd="1" destOrd="0" parTransId="{36420E3B-0760-438F-992B-760772F832EC}" sibTransId="{7B7FFCD7-399A-48C2-8650-C6F3368CEF81}"/>
    <dgm:cxn modelId="{09347F5E-90CE-41CC-B41E-79B8AB7A520D}" srcId="{F48BD0B8-D35D-4CBB-B041-9B183AF97861}" destId="{C099602C-1759-4BEF-8815-16C19EDCF5CA}" srcOrd="2" destOrd="0" parTransId="{D4C2E2A3-44AD-4E27-BF2E-445B480EBAFC}" sibTransId="{157D3E54-5CC8-4BE6-B35B-62CE330CB051}"/>
    <dgm:cxn modelId="{7E7D6264-D085-472A-A2C7-92000243F8C0}" type="presOf" srcId="{C099602C-1759-4BEF-8815-16C19EDCF5CA}" destId="{6643D5EC-05E7-45DC-944A-D6461286D72F}" srcOrd="0" destOrd="0" presId="urn:microsoft.com/office/officeart/2005/8/layout/vList2"/>
    <dgm:cxn modelId="{7AF2DB73-E4F5-4919-AC16-9C16C47B4CE0}" type="presOf" srcId="{F48BD0B8-D35D-4CBB-B041-9B183AF97861}" destId="{15B9D761-BB54-42ED-B472-0C9F8F09E3CE}" srcOrd="0" destOrd="0" presId="urn:microsoft.com/office/officeart/2005/8/layout/vList2"/>
    <dgm:cxn modelId="{D979F4A7-2D63-4961-8BCF-05164BF896E5}" type="presOf" srcId="{38FAA6A6-36C9-4EB2-A99F-3A8C958D2754}" destId="{D5BE1CA1-A84E-4E40-87ED-6EDACC5BFC7A}" srcOrd="0" destOrd="0" presId="urn:microsoft.com/office/officeart/2005/8/layout/vList2"/>
    <dgm:cxn modelId="{662D8FAD-5DE5-4E0C-AFFF-CBE1FD23EF3A}" type="presOf" srcId="{D1995FC5-1EE6-47C2-B23C-AEB3F5BE68BC}" destId="{7428C3E9-4DBC-458C-A6BB-8D05A30F8BC2}" srcOrd="0" destOrd="0" presId="urn:microsoft.com/office/officeart/2005/8/layout/vList2"/>
    <dgm:cxn modelId="{DF5DBCD2-CBC7-47FF-AFD5-E2A56BA026A5}" srcId="{F48BD0B8-D35D-4CBB-B041-9B183AF97861}" destId="{D1995FC5-1EE6-47C2-B23C-AEB3F5BE68BC}" srcOrd="0" destOrd="0" parTransId="{B06E4F17-46BA-4B66-965B-351C0CCF6483}" sibTransId="{3ED26A74-CD22-4768-9BA2-D4D8C7D7E456}"/>
    <dgm:cxn modelId="{3E5D8650-0024-47A1-88A5-4D05DCBF9923}" type="presParOf" srcId="{15B9D761-BB54-42ED-B472-0C9F8F09E3CE}" destId="{7428C3E9-4DBC-458C-A6BB-8D05A30F8BC2}" srcOrd="0" destOrd="0" presId="urn:microsoft.com/office/officeart/2005/8/layout/vList2"/>
    <dgm:cxn modelId="{7E4AC649-9B85-4EF4-97D0-D75AD73C6827}" type="presParOf" srcId="{15B9D761-BB54-42ED-B472-0C9F8F09E3CE}" destId="{95A8440D-AF3D-48D1-9523-1554737E9A43}" srcOrd="1" destOrd="0" presId="urn:microsoft.com/office/officeart/2005/8/layout/vList2"/>
    <dgm:cxn modelId="{22DEB98F-B386-42EF-82FD-F4AC5AD30B25}" type="presParOf" srcId="{15B9D761-BB54-42ED-B472-0C9F8F09E3CE}" destId="{D5BE1CA1-A84E-4E40-87ED-6EDACC5BFC7A}" srcOrd="2" destOrd="0" presId="urn:microsoft.com/office/officeart/2005/8/layout/vList2"/>
    <dgm:cxn modelId="{C5F25CC0-606F-4E85-BCC0-7C4DDF4B13C8}" type="presParOf" srcId="{15B9D761-BB54-42ED-B472-0C9F8F09E3CE}" destId="{BB257BC2-F902-43AA-A5D5-6D2A2B44ABFE}" srcOrd="3" destOrd="0" presId="urn:microsoft.com/office/officeart/2005/8/layout/vList2"/>
    <dgm:cxn modelId="{2F34002B-5273-40F0-93AF-69F077CBA195}" type="presParOf" srcId="{15B9D761-BB54-42ED-B472-0C9F8F09E3CE}" destId="{6643D5EC-05E7-45DC-944A-D6461286D72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48BD0B8-D35D-4CBB-B041-9B183AF9786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5C2DDE8-32AE-4459-B1B6-AD8715779D7B}">
      <dgm:prSet custT="1"/>
      <dgm:spPr/>
      <dgm:t>
        <a:bodyPr/>
        <a:lstStyle/>
        <a:p>
          <a:r>
            <a:rPr lang="en-US" sz="2200">
              <a:solidFill>
                <a:schemeClr val="bg1"/>
              </a:solidFill>
            </a:rPr>
            <a:t>Supporting informed decision making</a:t>
          </a:r>
        </a:p>
      </dgm:t>
    </dgm:pt>
    <dgm:pt modelId="{868F55C2-93C7-4707-B13E-1767FD833388}" type="parTrans" cxnId="{CA261E6F-073F-470D-BF63-69B601D1FCE2}">
      <dgm:prSet/>
      <dgm:spPr/>
      <dgm:t>
        <a:bodyPr/>
        <a:lstStyle/>
        <a:p>
          <a:endParaRPr lang="en-PH" sz="2200"/>
        </a:p>
      </dgm:t>
    </dgm:pt>
    <dgm:pt modelId="{35205260-D9CF-4012-830E-1155506B4304}" type="sibTrans" cxnId="{CA261E6F-073F-470D-BF63-69B601D1FCE2}">
      <dgm:prSet/>
      <dgm:spPr/>
      <dgm:t>
        <a:bodyPr/>
        <a:lstStyle/>
        <a:p>
          <a:endParaRPr lang="en-PH" sz="2200"/>
        </a:p>
      </dgm:t>
    </dgm:pt>
    <dgm:pt modelId="{E8AA285E-F521-4929-852B-DD0B7E739E7D}">
      <dgm:prSet custT="1"/>
      <dgm:spPr/>
      <dgm:t>
        <a:bodyPr/>
        <a:lstStyle/>
        <a:p>
          <a:r>
            <a:rPr lang="en-US" sz="2200">
              <a:solidFill>
                <a:schemeClr val="bg1"/>
              </a:solidFill>
            </a:rPr>
            <a:t>Being responsive to the episodic and fluctuating nature of psychosocial disability </a:t>
          </a:r>
        </a:p>
      </dgm:t>
    </dgm:pt>
    <dgm:pt modelId="{09A6CEB4-1A73-4DD4-A19F-4C1B2B1BA2D4}" type="parTrans" cxnId="{79DC9BDC-4F33-4474-8BD7-BD598C9E3676}">
      <dgm:prSet/>
      <dgm:spPr/>
      <dgm:t>
        <a:bodyPr/>
        <a:lstStyle/>
        <a:p>
          <a:endParaRPr lang="en-PH" sz="2200"/>
        </a:p>
      </dgm:t>
    </dgm:pt>
    <dgm:pt modelId="{F7356756-AA0C-4BE9-ADAC-005B728E6999}" type="sibTrans" cxnId="{79DC9BDC-4F33-4474-8BD7-BD598C9E3676}">
      <dgm:prSet/>
      <dgm:spPr/>
      <dgm:t>
        <a:bodyPr/>
        <a:lstStyle/>
        <a:p>
          <a:endParaRPr lang="en-PH" sz="2200"/>
        </a:p>
      </dgm:t>
    </dgm:pt>
    <dgm:pt modelId="{031E4B27-6B58-43F8-A44A-51C22F0398E7}">
      <dgm:prSet custT="1"/>
      <dgm:spPr/>
      <dgm:t>
        <a:bodyPr/>
        <a:lstStyle/>
        <a:p>
          <a:r>
            <a:rPr lang="en-US" sz="2200">
              <a:solidFill>
                <a:schemeClr val="bg1"/>
              </a:solidFill>
            </a:rPr>
            <a:t>A stronger NDIS recovery-oriented and trauma-informed workforce</a:t>
          </a:r>
        </a:p>
      </dgm:t>
    </dgm:pt>
    <dgm:pt modelId="{ABC6C171-B71C-4D74-8249-6B002960C910}" type="parTrans" cxnId="{38A64AC4-0DF6-4932-B14B-1EB2889B509E}">
      <dgm:prSet/>
      <dgm:spPr/>
      <dgm:t>
        <a:bodyPr/>
        <a:lstStyle/>
        <a:p>
          <a:endParaRPr lang="en-PH" sz="2200"/>
        </a:p>
      </dgm:t>
    </dgm:pt>
    <dgm:pt modelId="{D21AB9B5-057A-47E2-A99F-23AD119AE7DE}" type="sibTrans" cxnId="{38A64AC4-0DF6-4932-B14B-1EB2889B509E}">
      <dgm:prSet/>
      <dgm:spPr/>
      <dgm:t>
        <a:bodyPr/>
        <a:lstStyle/>
        <a:p>
          <a:endParaRPr lang="en-PH" sz="2200"/>
        </a:p>
      </dgm:t>
    </dgm:pt>
    <dgm:pt modelId="{15B9D761-BB54-42ED-B472-0C9F8F09E3CE}" type="pres">
      <dgm:prSet presAssocID="{F48BD0B8-D35D-4CBB-B041-9B183AF97861}" presName="linear" presStyleCnt="0">
        <dgm:presLayoutVars>
          <dgm:animLvl val="lvl"/>
          <dgm:resizeHandles val="exact"/>
        </dgm:presLayoutVars>
      </dgm:prSet>
      <dgm:spPr/>
    </dgm:pt>
    <dgm:pt modelId="{871514A4-570A-4265-BC5C-36D65F972B4F}" type="pres">
      <dgm:prSet presAssocID="{25C2DDE8-32AE-4459-B1B6-AD8715779D7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B39F4E8-0575-4C01-917F-63AA43C5BF06}" type="pres">
      <dgm:prSet presAssocID="{35205260-D9CF-4012-830E-1155506B4304}" presName="spacer" presStyleCnt="0"/>
      <dgm:spPr/>
    </dgm:pt>
    <dgm:pt modelId="{CEE18414-1DB0-41BF-A859-E3FBB62352F1}" type="pres">
      <dgm:prSet presAssocID="{E8AA285E-F521-4929-852B-DD0B7E739E7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6E878D-BE89-40F8-85E2-6B483A13B3F6}" type="pres">
      <dgm:prSet presAssocID="{F7356756-AA0C-4BE9-ADAC-005B728E6999}" presName="spacer" presStyleCnt="0"/>
      <dgm:spPr/>
    </dgm:pt>
    <dgm:pt modelId="{A87B1A7F-4A8D-492D-AA3E-E51AF43BCB90}" type="pres">
      <dgm:prSet presAssocID="{031E4B27-6B58-43F8-A44A-51C22F0398E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A261E6F-073F-470D-BF63-69B601D1FCE2}" srcId="{F48BD0B8-D35D-4CBB-B041-9B183AF97861}" destId="{25C2DDE8-32AE-4459-B1B6-AD8715779D7B}" srcOrd="0" destOrd="0" parTransId="{868F55C2-93C7-4707-B13E-1767FD833388}" sibTransId="{35205260-D9CF-4012-830E-1155506B4304}"/>
    <dgm:cxn modelId="{7AF2DB73-E4F5-4919-AC16-9C16C47B4CE0}" type="presOf" srcId="{F48BD0B8-D35D-4CBB-B041-9B183AF97861}" destId="{15B9D761-BB54-42ED-B472-0C9F8F09E3CE}" srcOrd="0" destOrd="0" presId="urn:microsoft.com/office/officeart/2005/8/layout/vList2"/>
    <dgm:cxn modelId="{2FA0EF77-7FC0-47CC-845F-35CA536B8512}" type="presOf" srcId="{031E4B27-6B58-43F8-A44A-51C22F0398E7}" destId="{A87B1A7F-4A8D-492D-AA3E-E51AF43BCB90}" srcOrd="0" destOrd="0" presId="urn:microsoft.com/office/officeart/2005/8/layout/vList2"/>
    <dgm:cxn modelId="{717CC6A0-BFE9-44FF-945E-5E5212449224}" type="presOf" srcId="{25C2DDE8-32AE-4459-B1B6-AD8715779D7B}" destId="{871514A4-570A-4265-BC5C-36D65F972B4F}" srcOrd="0" destOrd="0" presId="urn:microsoft.com/office/officeart/2005/8/layout/vList2"/>
    <dgm:cxn modelId="{874C16B7-4CD4-45E6-B535-C40EAA64B0E5}" type="presOf" srcId="{E8AA285E-F521-4929-852B-DD0B7E739E7D}" destId="{CEE18414-1DB0-41BF-A859-E3FBB62352F1}" srcOrd="0" destOrd="0" presId="urn:microsoft.com/office/officeart/2005/8/layout/vList2"/>
    <dgm:cxn modelId="{38A64AC4-0DF6-4932-B14B-1EB2889B509E}" srcId="{F48BD0B8-D35D-4CBB-B041-9B183AF97861}" destId="{031E4B27-6B58-43F8-A44A-51C22F0398E7}" srcOrd="2" destOrd="0" parTransId="{ABC6C171-B71C-4D74-8249-6B002960C910}" sibTransId="{D21AB9B5-057A-47E2-A99F-23AD119AE7DE}"/>
    <dgm:cxn modelId="{79DC9BDC-4F33-4474-8BD7-BD598C9E3676}" srcId="{F48BD0B8-D35D-4CBB-B041-9B183AF97861}" destId="{E8AA285E-F521-4929-852B-DD0B7E739E7D}" srcOrd="1" destOrd="0" parTransId="{09A6CEB4-1A73-4DD4-A19F-4C1B2B1BA2D4}" sibTransId="{F7356756-AA0C-4BE9-ADAC-005B728E6999}"/>
    <dgm:cxn modelId="{44A0CBAD-EB05-4056-BDDB-39139305EE27}" type="presParOf" srcId="{15B9D761-BB54-42ED-B472-0C9F8F09E3CE}" destId="{871514A4-570A-4265-BC5C-36D65F972B4F}" srcOrd="0" destOrd="0" presId="urn:microsoft.com/office/officeart/2005/8/layout/vList2"/>
    <dgm:cxn modelId="{8276159C-640B-4436-9941-5C61B59F3C36}" type="presParOf" srcId="{15B9D761-BB54-42ED-B472-0C9F8F09E3CE}" destId="{5B39F4E8-0575-4C01-917F-63AA43C5BF06}" srcOrd="1" destOrd="0" presId="urn:microsoft.com/office/officeart/2005/8/layout/vList2"/>
    <dgm:cxn modelId="{E63DD63A-22E2-425F-ABD9-84CE5E9C36FE}" type="presParOf" srcId="{15B9D761-BB54-42ED-B472-0C9F8F09E3CE}" destId="{CEE18414-1DB0-41BF-A859-E3FBB62352F1}" srcOrd="2" destOrd="0" presId="urn:microsoft.com/office/officeart/2005/8/layout/vList2"/>
    <dgm:cxn modelId="{95A869C2-1D27-438E-8BC6-18A788E3551B}" type="presParOf" srcId="{15B9D761-BB54-42ED-B472-0C9F8F09E3CE}" destId="{5C6E878D-BE89-40F8-85E2-6B483A13B3F6}" srcOrd="3" destOrd="0" presId="urn:microsoft.com/office/officeart/2005/8/layout/vList2"/>
    <dgm:cxn modelId="{90C09942-C1E7-4D44-9F4C-4EE1C8F23A36}" type="presParOf" srcId="{15B9D761-BB54-42ED-B472-0C9F8F09E3CE}" destId="{A87B1A7F-4A8D-492D-AA3E-E51AF43BCB9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FFE4683-2CF7-4B71-8561-89ADCFB536DF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3EB4D858-1F8C-4D60-A05E-31ADBE03E989}">
      <dgm:prSet phldrT="[Text]" custT="1"/>
      <dgm:spPr/>
      <dgm:t>
        <a:bodyPr/>
        <a:lstStyle/>
        <a:p>
          <a:r>
            <a:rPr lang="en-US" sz="2200" dirty="0">
              <a:solidFill>
                <a:schemeClr val="bg1"/>
              </a:solidFill>
            </a:rPr>
            <a:t>Unreasonable financial burden</a:t>
          </a:r>
          <a:endParaRPr lang="en-PH" sz="2200" dirty="0">
            <a:solidFill>
              <a:schemeClr val="bg1"/>
            </a:solidFill>
          </a:endParaRPr>
        </a:p>
      </dgm:t>
    </dgm:pt>
    <dgm:pt modelId="{CB66C22A-C2A7-4DA7-93AE-F8C740F96CD5}" type="parTrans" cxnId="{E5DDC6CB-E6B1-40F0-B81B-91EC25CFC888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3641E39B-F756-43FD-92FF-5612A80AB807}" type="sibTrans" cxnId="{E5DDC6CB-E6B1-40F0-B81B-91EC25CFC888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088742A8-F9FA-454E-9E58-B08368130CFA}">
      <dgm:prSet phldrT="[Text]" custT="1"/>
      <dgm:spPr/>
      <dgm:t>
        <a:bodyPr/>
        <a:lstStyle/>
        <a:p>
          <a:r>
            <a:rPr lang="en-US" sz="2200" dirty="0">
              <a:solidFill>
                <a:schemeClr val="bg1"/>
              </a:solidFill>
            </a:rPr>
            <a:t>Restrictions to the amendment of a building</a:t>
          </a:r>
          <a:endParaRPr lang="en-PH" sz="2200" dirty="0">
            <a:solidFill>
              <a:schemeClr val="bg1"/>
            </a:solidFill>
          </a:endParaRPr>
        </a:p>
      </dgm:t>
    </dgm:pt>
    <dgm:pt modelId="{F9338F65-39CB-44F4-B28F-FC069B5998F8}" type="parTrans" cxnId="{09650C52-E9DD-46A5-8932-12C8940138A7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F30A6D14-3EA1-4A79-8692-CB55B57FCB1B}" type="sibTrans" cxnId="{09650C52-E9DD-46A5-8932-12C8940138A7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5FAE966A-1C83-4DA1-BEC1-6813C37124D1}">
      <dgm:prSet phldrT="[Text]" custT="1"/>
      <dgm:spPr/>
      <dgm:t>
        <a:bodyPr/>
        <a:lstStyle/>
        <a:p>
          <a:r>
            <a:rPr lang="en-US" sz="2200" dirty="0">
              <a:solidFill>
                <a:schemeClr val="bg1"/>
              </a:solidFill>
            </a:rPr>
            <a:t>An adjustment that would disadvantage others</a:t>
          </a:r>
          <a:endParaRPr lang="en-PH" sz="2200" dirty="0">
            <a:solidFill>
              <a:schemeClr val="bg1"/>
            </a:solidFill>
          </a:endParaRPr>
        </a:p>
      </dgm:t>
    </dgm:pt>
    <dgm:pt modelId="{1EDCBCCB-724C-477C-87BB-B0C33D9471DD}" type="parTrans" cxnId="{B36B3BCF-F957-46E5-A97E-59B3A2F8DA2C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34BCF2B2-9AE6-47CC-88DD-D04D57037F89}" type="sibTrans" cxnId="{B36B3BCF-F957-46E5-A97E-59B3A2F8DA2C}">
      <dgm:prSet/>
      <dgm:spPr/>
      <dgm:t>
        <a:bodyPr/>
        <a:lstStyle/>
        <a:p>
          <a:endParaRPr lang="en-PH">
            <a:solidFill>
              <a:schemeClr val="bg1"/>
            </a:solidFill>
          </a:endParaRPr>
        </a:p>
      </dgm:t>
    </dgm:pt>
    <dgm:pt modelId="{9C62A65D-6702-411F-A987-807DF4CA83E1}" type="pres">
      <dgm:prSet presAssocID="{DFFE4683-2CF7-4B71-8561-89ADCFB536DF}" presName="Name0" presStyleCnt="0">
        <dgm:presLayoutVars>
          <dgm:dir/>
          <dgm:resizeHandles val="exact"/>
        </dgm:presLayoutVars>
      </dgm:prSet>
      <dgm:spPr/>
    </dgm:pt>
    <dgm:pt modelId="{439B6D97-6697-446A-88D6-87CEDFDE7FD0}" type="pres">
      <dgm:prSet presAssocID="{3EB4D858-1F8C-4D60-A05E-31ADBE03E989}" presName="node" presStyleLbl="node1" presStyleIdx="0" presStyleCnt="3" custLinFactNeighborX="16877" custLinFactNeighborY="607">
        <dgm:presLayoutVars>
          <dgm:bulletEnabled val="1"/>
        </dgm:presLayoutVars>
      </dgm:prSet>
      <dgm:spPr>
        <a:prstGeom prst="roundRect">
          <a:avLst/>
        </a:prstGeom>
      </dgm:spPr>
    </dgm:pt>
    <dgm:pt modelId="{D26FF492-27CC-41F1-B039-E73AFB63708C}" type="pres">
      <dgm:prSet presAssocID="{3641E39B-F756-43FD-92FF-5612A80AB807}" presName="sibTrans" presStyleCnt="0"/>
      <dgm:spPr/>
    </dgm:pt>
    <dgm:pt modelId="{7C8BE6A0-6835-4842-8166-EFFE3D77F83C}" type="pres">
      <dgm:prSet presAssocID="{088742A8-F9FA-454E-9E58-B08368130CFA}" presName="node" presStyleLbl="node1" presStyleIdx="1" presStyleCnt="3" custLinFactNeighborX="16877" custLinFactNeighborY="607">
        <dgm:presLayoutVars>
          <dgm:bulletEnabled val="1"/>
        </dgm:presLayoutVars>
      </dgm:prSet>
      <dgm:spPr>
        <a:prstGeom prst="roundRect">
          <a:avLst/>
        </a:prstGeom>
      </dgm:spPr>
    </dgm:pt>
    <dgm:pt modelId="{6A5C0785-9C2E-425F-B2FF-595D841C7682}" type="pres">
      <dgm:prSet presAssocID="{F30A6D14-3EA1-4A79-8692-CB55B57FCB1B}" presName="sibTrans" presStyleCnt="0"/>
      <dgm:spPr/>
    </dgm:pt>
    <dgm:pt modelId="{2B39942C-6428-4306-8621-BF3A015CD307}" type="pres">
      <dgm:prSet presAssocID="{5FAE966A-1C83-4DA1-BEC1-6813C37124D1}" presName="node" presStyleLbl="node1" presStyleIdx="2" presStyleCnt="3" custLinFactNeighborX="16877" custLinFactNeighborY="607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12FAB312-0B51-42BF-B70A-57AB56864449}" type="presOf" srcId="{DFFE4683-2CF7-4B71-8561-89ADCFB536DF}" destId="{9C62A65D-6702-411F-A987-807DF4CA83E1}" srcOrd="0" destOrd="0" presId="urn:microsoft.com/office/officeart/2005/8/layout/hList6"/>
    <dgm:cxn modelId="{09650C52-E9DD-46A5-8932-12C8940138A7}" srcId="{DFFE4683-2CF7-4B71-8561-89ADCFB536DF}" destId="{088742A8-F9FA-454E-9E58-B08368130CFA}" srcOrd="1" destOrd="0" parTransId="{F9338F65-39CB-44F4-B28F-FC069B5998F8}" sibTransId="{F30A6D14-3EA1-4A79-8692-CB55B57FCB1B}"/>
    <dgm:cxn modelId="{E5DDC6CB-E6B1-40F0-B81B-91EC25CFC888}" srcId="{DFFE4683-2CF7-4B71-8561-89ADCFB536DF}" destId="{3EB4D858-1F8C-4D60-A05E-31ADBE03E989}" srcOrd="0" destOrd="0" parTransId="{CB66C22A-C2A7-4DA7-93AE-F8C740F96CD5}" sibTransId="{3641E39B-F756-43FD-92FF-5612A80AB807}"/>
    <dgm:cxn modelId="{B36B3BCF-F957-46E5-A97E-59B3A2F8DA2C}" srcId="{DFFE4683-2CF7-4B71-8561-89ADCFB536DF}" destId="{5FAE966A-1C83-4DA1-BEC1-6813C37124D1}" srcOrd="2" destOrd="0" parTransId="{1EDCBCCB-724C-477C-87BB-B0C33D9471DD}" sibTransId="{34BCF2B2-9AE6-47CC-88DD-D04D57037F89}"/>
    <dgm:cxn modelId="{2F3F58D7-1722-4673-834B-EFB6D203A74E}" type="presOf" srcId="{088742A8-F9FA-454E-9E58-B08368130CFA}" destId="{7C8BE6A0-6835-4842-8166-EFFE3D77F83C}" srcOrd="0" destOrd="0" presId="urn:microsoft.com/office/officeart/2005/8/layout/hList6"/>
    <dgm:cxn modelId="{C34642F3-D01E-4932-A1A4-5CB42FB5CE42}" type="presOf" srcId="{3EB4D858-1F8C-4D60-A05E-31ADBE03E989}" destId="{439B6D97-6697-446A-88D6-87CEDFDE7FD0}" srcOrd="0" destOrd="0" presId="urn:microsoft.com/office/officeart/2005/8/layout/hList6"/>
    <dgm:cxn modelId="{ABAA72F5-BAED-43FB-9541-04E1C6136C65}" type="presOf" srcId="{5FAE966A-1C83-4DA1-BEC1-6813C37124D1}" destId="{2B39942C-6428-4306-8621-BF3A015CD307}" srcOrd="0" destOrd="0" presId="urn:microsoft.com/office/officeart/2005/8/layout/hList6"/>
    <dgm:cxn modelId="{DD106D95-CEFF-49E9-8248-3BA063B7DB24}" type="presParOf" srcId="{9C62A65D-6702-411F-A987-807DF4CA83E1}" destId="{439B6D97-6697-446A-88D6-87CEDFDE7FD0}" srcOrd="0" destOrd="0" presId="urn:microsoft.com/office/officeart/2005/8/layout/hList6"/>
    <dgm:cxn modelId="{DF8024C2-E0B2-4782-BB52-15EB265F75A9}" type="presParOf" srcId="{9C62A65D-6702-411F-A987-807DF4CA83E1}" destId="{D26FF492-27CC-41F1-B039-E73AFB63708C}" srcOrd="1" destOrd="0" presId="urn:microsoft.com/office/officeart/2005/8/layout/hList6"/>
    <dgm:cxn modelId="{B80D65B8-4C61-4052-9F3E-7738692451B0}" type="presParOf" srcId="{9C62A65D-6702-411F-A987-807DF4CA83E1}" destId="{7C8BE6A0-6835-4842-8166-EFFE3D77F83C}" srcOrd="2" destOrd="0" presId="urn:microsoft.com/office/officeart/2005/8/layout/hList6"/>
    <dgm:cxn modelId="{E2889586-1CB5-48BB-AFAB-0310F0E0BE64}" type="presParOf" srcId="{9C62A65D-6702-411F-A987-807DF4CA83E1}" destId="{6A5C0785-9C2E-425F-B2FF-595D841C7682}" srcOrd="3" destOrd="0" presId="urn:microsoft.com/office/officeart/2005/8/layout/hList6"/>
    <dgm:cxn modelId="{A6031031-2629-408B-930A-2E6EDDEA3779}" type="presParOf" srcId="{9C62A65D-6702-411F-A987-807DF4CA83E1}" destId="{2B39942C-6428-4306-8621-BF3A015CD30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8905682-2027-4893-BD2E-824A7C70FF5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A71AD10-797F-42B9-A8D9-AC4FA8D1F29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PH" sz="2200" b="0" dirty="0"/>
            <a:t>Provide work/ volunteering opportunities </a:t>
          </a:r>
        </a:p>
      </dgm:t>
    </dgm:pt>
    <dgm:pt modelId="{2E4ED24E-24FB-4C0F-ABA4-EE882BE7B065}" type="parTrans" cxnId="{EA75D876-8CEA-48C2-924E-25C303E53A7E}">
      <dgm:prSet/>
      <dgm:spPr/>
      <dgm:t>
        <a:bodyPr/>
        <a:lstStyle/>
        <a:p>
          <a:endParaRPr lang="en-PH" sz="2200"/>
        </a:p>
      </dgm:t>
    </dgm:pt>
    <dgm:pt modelId="{8C70A6AF-A1C5-4879-BAC0-466B78CDAF29}" type="sibTrans" cxnId="{EA75D876-8CEA-48C2-924E-25C303E53A7E}">
      <dgm:prSet/>
      <dgm:spPr/>
      <dgm:t>
        <a:bodyPr/>
        <a:lstStyle/>
        <a:p>
          <a:endParaRPr lang="en-PH" sz="2200"/>
        </a:p>
      </dgm:t>
    </dgm:pt>
    <dgm:pt modelId="{0634B729-74A4-4A9E-B6C6-350EB339393A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b="0"/>
            <a:t>Promote physical independence</a:t>
          </a:r>
          <a:endParaRPr lang="en-PH" sz="2200" b="0"/>
        </a:p>
      </dgm:t>
    </dgm:pt>
    <dgm:pt modelId="{55DC3BBD-A3BD-43BF-8EF4-48D3100318D0}" type="parTrans" cxnId="{9B5FD61F-E3D1-45AF-85CE-0C3F39C90FC7}">
      <dgm:prSet/>
      <dgm:spPr/>
      <dgm:t>
        <a:bodyPr/>
        <a:lstStyle/>
        <a:p>
          <a:endParaRPr lang="en-PH" sz="2200"/>
        </a:p>
      </dgm:t>
    </dgm:pt>
    <dgm:pt modelId="{D8BC6066-5F77-478B-9A45-B454F8E65FC2}" type="sibTrans" cxnId="{9B5FD61F-E3D1-45AF-85CE-0C3F39C90FC7}">
      <dgm:prSet/>
      <dgm:spPr/>
      <dgm:t>
        <a:bodyPr/>
        <a:lstStyle/>
        <a:p>
          <a:endParaRPr lang="en-PH" sz="2200"/>
        </a:p>
      </dgm:t>
    </dgm:pt>
    <dgm:pt modelId="{98D1FBD3-C710-4FA0-9E1E-6BEC8F196F88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PH" sz="2200" b="0"/>
            <a:t>Support them</a:t>
          </a:r>
        </a:p>
      </dgm:t>
    </dgm:pt>
    <dgm:pt modelId="{C18687B9-F95B-4010-830C-8356B6714337}" type="parTrans" cxnId="{A86E53C0-A4EA-4721-AD85-1D878601974F}">
      <dgm:prSet/>
      <dgm:spPr/>
      <dgm:t>
        <a:bodyPr/>
        <a:lstStyle/>
        <a:p>
          <a:endParaRPr lang="en-PH" sz="2200"/>
        </a:p>
      </dgm:t>
    </dgm:pt>
    <dgm:pt modelId="{F8F5D757-93A7-406D-BCEA-1BD080D60566}" type="sibTrans" cxnId="{A86E53C0-A4EA-4721-AD85-1D878601974F}">
      <dgm:prSet/>
      <dgm:spPr/>
      <dgm:t>
        <a:bodyPr/>
        <a:lstStyle/>
        <a:p>
          <a:endParaRPr lang="en-PH" sz="2200"/>
        </a:p>
      </dgm:t>
    </dgm:pt>
    <dgm:pt modelId="{18DFBEF1-50EB-4D98-9260-C8C0A1D89217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b="0"/>
            <a:t>Help achieve financial independence</a:t>
          </a:r>
          <a:endParaRPr lang="en-PH" sz="2200" b="0"/>
        </a:p>
      </dgm:t>
    </dgm:pt>
    <dgm:pt modelId="{3A804841-C61B-48E9-8ECE-AAD6C87C666C}" type="parTrans" cxnId="{5122DF38-6879-4ED6-A731-343C690DFDA0}">
      <dgm:prSet/>
      <dgm:spPr/>
      <dgm:t>
        <a:bodyPr/>
        <a:lstStyle/>
        <a:p>
          <a:endParaRPr lang="en-PH" sz="2200"/>
        </a:p>
      </dgm:t>
    </dgm:pt>
    <dgm:pt modelId="{525BD47F-6448-4CAA-8009-5DBB4145BC05}" type="sibTrans" cxnId="{5122DF38-6879-4ED6-A731-343C690DFDA0}">
      <dgm:prSet/>
      <dgm:spPr/>
      <dgm:t>
        <a:bodyPr/>
        <a:lstStyle/>
        <a:p>
          <a:endParaRPr lang="en-PH" sz="2200"/>
        </a:p>
      </dgm:t>
    </dgm:pt>
    <dgm:pt modelId="{372F8E52-8DF2-4035-A670-F33A408DCC27}" type="pres">
      <dgm:prSet presAssocID="{78905682-2027-4893-BD2E-824A7C70FF56}" presName="Name0" presStyleCnt="0">
        <dgm:presLayoutVars>
          <dgm:chMax val="7"/>
          <dgm:chPref val="7"/>
          <dgm:dir/>
        </dgm:presLayoutVars>
      </dgm:prSet>
      <dgm:spPr/>
    </dgm:pt>
    <dgm:pt modelId="{546CAB91-7F88-4A8E-87B2-B36A1C3C09C5}" type="pres">
      <dgm:prSet presAssocID="{78905682-2027-4893-BD2E-824A7C70FF56}" presName="Name1" presStyleCnt="0"/>
      <dgm:spPr/>
    </dgm:pt>
    <dgm:pt modelId="{783E1AF8-9902-4089-9142-86F72367F9D4}" type="pres">
      <dgm:prSet presAssocID="{78905682-2027-4893-BD2E-824A7C70FF56}" presName="cycle" presStyleCnt="0"/>
      <dgm:spPr/>
    </dgm:pt>
    <dgm:pt modelId="{8C71C121-C378-48E5-83F6-AFDAF2F1C3C0}" type="pres">
      <dgm:prSet presAssocID="{78905682-2027-4893-BD2E-824A7C70FF56}" presName="srcNode" presStyleLbl="node1" presStyleIdx="0" presStyleCnt="4"/>
      <dgm:spPr/>
    </dgm:pt>
    <dgm:pt modelId="{620717C0-7A01-4B5F-8079-F4B5B07C0B80}" type="pres">
      <dgm:prSet presAssocID="{78905682-2027-4893-BD2E-824A7C70FF56}" presName="conn" presStyleLbl="parChTrans1D2" presStyleIdx="0" presStyleCnt="1"/>
      <dgm:spPr/>
    </dgm:pt>
    <dgm:pt modelId="{B0641BF7-3F59-4827-9BAB-0016356BEB19}" type="pres">
      <dgm:prSet presAssocID="{78905682-2027-4893-BD2E-824A7C70FF56}" presName="extraNode" presStyleLbl="node1" presStyleIdx="0" presStyleCnt="4"/>
      <dgm:spPr/>
    </dgm:pt>
    <dgm:pt modelId="{69981AE0-D18B-44CE-8847-2B19E61C86BA}" type="pres">
      <dgm:prSet presAssocID="{78905682-2027-4893-BD2E-824A7C70FF56}" presName="dstNode" presStyleLbl="node1" presStyleIdx="0" presStyleCnt="4"/>
      <dgm:spPr/>
    </dgm:pt>
    <dgm:pt modelId="{EB5CF99F-0EC5-4EFC-8FC9-8DC7E2784916}" type="pres">
      <dgm:prSet presAssocID="{5A71AD10-797F-42B9-A8D9-AC4FA8D1F29D}" presName="text_1" presStyleLbl="node1" presStyleIdx="0" presStyleCnt="4">
        <dgm:presLayoutVars>
          <dgm:bulletEnabled val="1"/>
        </dgm:presLayoutVars>
      </dgm:prSet>
      <dgm:spPr/>
    </dgm:pt>
    <dgm:pt modelId="{E3F6D76A-DA8A-438B-AD7F-3F44A9BCD325}" type="pres">
      <dgm:prSet presAssocID="{5A71AD10-797F-42B9-A8D9-AC4FA8D1F29D}" presName="accent_1" presStyleCnt="0"/>
      <dgm:spPr/>
    </dgm:pt>
    <dgm:pt modelId="{45B38859-4800-4667-8C78-25E5AC2F0C5F}" type="pres">
      <dgm:prSet presAssocID="{5A71AD10-797F-42B9-A8D9-AC4FA8D1F29D}" presName="accentRepeatNode" presStyleLbl="solidFgAcc1" presStyleIdx="0" presStyleCnt="4"/>
      <dgm:spPr/>
    </dgm:pt>
    <dgm:pt modelId="{3790AAC3-DECC-419D-B21D-1E01FCC06130}" type="pres">
      <dgm:prSet presAssocID="{0634B729-74A4-4A9E-B6C6-350EB339393A}" presName="text_2" presStyleLbl="node1" presStyleIdx="1" presStyleCnt="4">
        <dgm:presLayoutVars>
          <dgm:bulletEnabled val="1"/>
        </dgm:presLayoutVars>
      </dgm:prSet>
      <dgm:spPr/>
    </dgm:pt>
    <dgm:pt modelId="{AF1B1164-7DEB-49F8-8AEC-9D27DD1BA1F7}" type="pres">
      <dgm:prSet presAssocID="{0634B729-74A4-4A9E-B6C6-350EB339393A}" presName="accent_2" presStyleCnt="0"/>
      <dgm:spPr/>
    </dgm:pt>
    <dgm:pt modelId="{ACC99DEE-D2A9-4092-8118-B0561F1946E3}" type="pres">
      <dgm:prSet presAssocID="{0634B729-74A4-4A9E-B6C6-350EB339393A}" presName="accentRepeatNode" presStyleLbl="solidFgAcc1" presStyleIdx="1" presStyleCnt="4"/>
      <dgm:spPr/>
    </dgm:pt>
    <dgm:pt modelId="{23C06B2F-52B7-4292-8AE4-0BB6C19827B0}" type="pres">
      <dgm:prSet presAssocID="{98D1FBD3-C710-4FA0-9E1E-6BEC8F196F88}" presName="text_3" presStyleLbl="node1" presStyleIdx="2" presStyleCnt="4">
        <dgm:presLayoutVars>
          <dgm:bulletEnabled val="1"/>
        </dgm:presLayoutVars>
      </dgm:prSet>
      <dgm:spPr/>
    </dgm:pt>
    <dgm:pt modelId="{BA17BE35-29CB-4549-8D38-8031F7438356}" type="pres">
      <dgm:prSet presAssocID="{98D1FBD3-C710-4FA0-9E1E-6BEC8F196F88}" presName="accent_3" presStyleCnt="0"/>
      <dgm:spPr/>
    </dgm:pt>
    <dgm:pt modelId="{BEFA5B99-2C1A-40D0-8B31-F24806E261EC}" type="pres">
      <dgm:prSet presAssocID="{98D1FBD3-C710-4FA0-9E1E-6BEC8F196F88}" presName="accentRepeatNode" presStyleLbl="solidFgAcc1" presStyleIdx="2" presStyleCnt="4"/>
      <dgm:spPr/>
    </dgm:pt>
    <dgm:pt modelId="{6E463B78-26F7-4AF1-A70A-F07E029823CD}" type="pres">
      <dgm:prSet presAssocID="{18DFBEF1-50EB-4D98-9260-C8C0A1D89217}" presName="text_4" presStyleLbl="node1" presStyleIdx="3" presStyleCnt="4">
        <dgm:presLayoutVars>
          <dgm:bulletEnabled val="1"/>
        </dgm:presLayoutVars>
      </dgm:prSet>
      <dgm:spPr/>
    </dgm:pt>
    <dgm:pt modelId="{E48F85F8-8EC4-406C-81EE-118D040BAE54}" type="pres">
      <dgm:prSet presAssocID="{18DFBEF1-50EB-4D98-9260-C8C0A1D89217}" presName="accent_4" presStyleCnt="0"/>
      <dgm:spPr/>
    </dgm:pt>
    <dgm:pt modelId="{D37FC189-1374-494D-8411-93A18B3F74C9}" type="pres">
      <dgm:prSet presAssocID="{18DFBEF1-50EB-4D98-9260-C8C0A1D89217}" presName="accentRepeatNode" presStyleLbl="solidFgAcc1" presStyleIdx="3" presStyleCnt="4"/>
      <dgm:spPr/>
    </dgm:pt>
  </dgm:ptLst>
  <dgm:cxnLst>
    <dgm:cxn modelId="{9B5FD61F-E3D1-45AF-85CE-0C3F39C90FC7}" srcId="{78905682-2027-4893-BD2E-824A7C70FF56}" destId="{0634B729-74A4-4A9E-B6C6-350EB339393A}" srcOrd="1" destOrd="0" parTransId="{55DC3BBD-A3BD-43BF-8EF4-48D3100318D0}" sibTransId="{D8BC6066-5F77-478B-9A45-B454F8E65FC2}"/>
    <dgm:cxn modelId="{5122DF38-6879-4ED6-A731-343C690DFDA0}" srcId="{78905682-2027-4893-BD2E-824A7C70FF56}" destId="{18DFBEF1-50EB-4D98-9260-C8C0A1D89217}" srcOrd="3" destOrd="0" parTransId="{3A804841-C61B-48E9-8ECE-AAD6C87C666C}" sibTransId="{525BD47F-6448-4CAA-8009-5DBB4145BC05}"/>
    <dgm:cxn modelId="{C3CC9C5B-A4D2-4609-8B98-BBD4038D0A88}" type="presOf" srcId="{98D1FBD3-C710-4FA0-9E1E-6BEC8F196F88}" destId="{23C06B2F-52B7-4292-8AE4-0BB6C19827B0}" srcOrd="0" destOrd="0" presId="urn:microsoft.com/office/officeart/2008/layout/VerticalCurvedList"/>
    <dgm:cxn modelId="{E5AEAF6A-CF1C-4F3E-AB2D-D289503D7FCE}" type="presOf" srcId="{5A71AD10-797F-42B9-A8D9-AC4FA8D1F29D}" destId="{EB5CF99F-0EC5-4EFC-8FC9-8DC7E2784916}" srcOrd="0" destOrd="0" presId="urn:microsoft.com/office/officeart/2008/layout/VerticalCurvedList"/>
    <dgm:cxn modelId="{F35C496F-E436-4A93-A603-C7C54D7E6CBD}" type="presOf" srcId="{18DFBEF1-50EB-4D98-9260-C8C0A1D89217}" destId="{6E463B78-26F7-4AF1-A70A-F07E029823CD}" srcOrd="0" destOrd="0" presId="urn:microsoft.com/office/officeart/2008/layout/VerticalCurvedList"/>
    <dgm:cxn modelId="{EA75D876-8CEA-48C2-924E-25C303E53A7E}" srcId="{78905682-2027-4893-BD2E-824A7C70FF56}" destId="{5A71AD10-797F-42B9-A8D9-AC4FA8D1F29D}" srcOrd="0" destOrd="0" parTransId="{2E4ED24E-24FB-4C0F-ABA4-EE882BE7B065}" sibTransId="{8C70A6AF-A1C5-4879-BAC0-466B78CDAF29}"/>
    <dgm:cxn modelId="{F9CA438E-852E-4343-BB89-D704A4624A2A}" type="presOf" srcId="{8C70A6AF-A1C5-4879-BAC0-466B78CDAF29}" destId="{620717C0-7A01-4B5F-8079-F4B5B07C0B80}" srcOrd="0" destOrd="0" presId="urn:microsoft.com/office/officeart/2008/layout/VerticalCurvedList"/>
    <dgm:cxn modelId="{CD42439F-B871-409A-B43F-F6340F18BE6B}" type="presOf" srcId="{0634B729-74A4-4A9E-B6C6-350EB339393A}" destId="{3790AAC3-DECC-419D-B21D-1E01FCC06130}" srcOrd="0" destOrd="0" presId="urn:microsoft.com/office/officeart/2008/layout/VerticalCurvedList"/>
    <dgm:cxn modelId="{5DE52CB5-B0A7-4DA4-938A-BA0A64D3CD7C}" type="presOf" srcId="{78905682-2027-4893-BD2E-824A7C70FF56}" destId="{372F8E52-8DF2-4035-A670-F33A408DCC27}" srcOrd="0" destOrd="0" presId="urn:microsoft.com/office/officeart/2008/layout/VerticalCurvedList"/>
    <dgm:cxn modelId="{A86E53C0-A4EA-4721-AD85-1D878601974F}" srcId="{78905682-2027-4893-BD2E-824A7C70FF56}" destId="{98D1FBD3-C710-4FA0-9E1E-6BEC8F196F88}" srcOrd="2" destOrd="0" parTransId="{C18687B9-F95B-4010-830C-8356B6714337}" sibTransId="{F8F5D757-93A7-406D-BCEA-1BD080D60566}"/>
    <dgm:cxn modelId="{C0B6137D-A857-4CCF-920E-A8B77C288197}" type="presParOf" srcId="{372F8E52-8DF2-4035-A670-F33A408DCC27}" destId="{546CAB91-7F88-4A8E-87B2-B36A1C3C09C5}" srcOrd="0" destOrd="0" presId="urn:microsoft.com/office/officeart/2008/layout/VerticalCurvedList"/>
    <dgm:cxn modelId="{656A240F-E7EC-4D95-94E6-9C660107861F}" type="presParOf" srcId="{546CAB91-7F88-4A8E-87B2-B36A1C3C09C5}" destId="{783E1AF8-9902-4089-9142-86F72367F9D4}" srcOrd="0" destOrd="0" presId="urn:microsoft.com/office/officeart/2008/layout/VerticalCurvedList"/>
    <dgm:cxn modelId="{BFF5B2D6-B7A3-4485-8309-B7F836FFD03B}" type="presParOf" srcId="{783E1AF8-9902-4089-9142-86F72367F9D4}" destId="{8C71C121-C378-48E5-83F6-AFDAF2F1C3C0}" srcOrd="0" destOrd="0" presId="urn:microsoft.com/office/officeart/2008/layout/VerticalCurvedList"/>
    <dgm:cxn modelId="{419F87BF-BEC3-4BE2-9459-DDB9282D13D5}" type="presParOf" srcId="{783E1AF8-9902-4089-9142-86F72367F9D4}" destId="{620717C0-7A01-4B5F-8079-F4B5B07C0B80}" srcOrd="1" destOrd="0" presId="urn:microsoft.com/office/officeart/2008/layout/VerticalCurvedList"/>
    <dgm:cxn modelId="{5FB04A5B-722E-4034-9B9E-7AC3E430E4D7}" type="presParOf" srcId="{783E1AF8-9902-4089-9142-86F72367F9D4}" destId="{B0641BF7-3F59-4827-9BAB-0016356BEB19}" srcOrd="2" destOrd="0" presId="urn:microsoft.com/office/officeart/2008/layout/VerticalCurvedList"/>
    <dgm:cxn modelId="{8FB29EAB-918C-41F3-9075-FEAEEA2F6568}" type="presParOf" srcId="{783E1AF8-9902-4089-9142-86F72367F9D4}" destId="{69981AE0-D18B-44CE-8847-2B19E61C86BA}" srcOrd="3" destOrd="0" presId="urn:microsoft.com/office/officeart/2008/layout/VerticalCurvedList"/>
    <dgm:cxn modelId="{C6A281EE-BAAF-499F-8DCB-DB0FA03BF630}" type="presParOf" srcId="{546CAB91-7F88-4A8E-87B2-B36A1C3C09C5}" destId="{EB5CF99F-0EC5-4EFC-8FC9-8DC7E2784916}" srcOrd="1" destOrd="0" presId="urn:microsoft.com/office/officeart/2008/layout/VerticalCurvedList"/>
    <dgm:cxn modelId="{D6966C9F-E0C5-48CC-BBAA-AD22AF6D21E2}" type="presParOf" srcId="{546CAB91-7F88-4A8E-87B2-B36A1C3C09C5}" destId="{E3F6D76A-DA8A-438B-AD7F-3F44A9BCD325}" srcOrd="2" destOrd="0" presId="urn:microsoft.com/office/officeart/2008/layout/VerticalCurvedList"/>
    <dgm:cxn modelId="{AB0F8EE2-1466-4613-8DC4-820CF2F3355A}" type="presParOf" srcId="{E3F6D76A-DA8A-438B-AD7F-3F44A9BCD325}" destId="{45B38859-4800-4667-8C78-25E5AC2F0C5F}" srcOrd="0" destOrd="0" presId="urn:microsoft.com/office/officeart/2008/layout/VerticalCurvedList"/>
    <dgm:cxn modelId="{BB7C4162-6392-488A-8DC5-C92FC0D83DDE}" type="presParOf" srcId="{546CAB91-7F88-4A8E-87B2-B36A1C3C09C5}" destId="{3790AAC3-DECC-419D-B21D-1E01FCC06130}" srcOrd="3" destOrd="0" presId="urn:microsoft.com/office/officeart/2008/layout/VerticalCurvedList"/>
    <dgm:cxn modelId="{A4E86F35-7BA5-49C1-8039-438D88FFEF05}" type="presParOf" srcId="{546CAB91-7F88-4A8E-87B2-B36A1C3C09C5}" destId="{AF1B1164-7DEB-49F8-8AEC-9D27DD1BA1F7}" srcOrd="4" destOrd="0" presId="urn:microsoft.com/office/officeart/2008/layout/VerticalCurvedList"/>
    <dgm:cxn modelId="{81CF14C8-F413-4272-BAFD-D3BF5741372C}" type="presParOf" srcId="{AF1B1164-7DEB-49F8-8AEC-9D27DD1BA1F7}" destId="{ACC99DEE-D2A9-4092-8118-B0561F1946E3}" srcOrd="0" destOrd="0" presId="urn:microsoft.com/office/officeart/2008/layout/VerticalCurvedList"/>
    <dgm:cxn modelId="{431A6047-A533-4DCF-811B-5A36D5109357}" type="presParOf" srcId="{546CAB91-7F88-4A8E-87B2-B36A1C3C09C5}" destId="{23C06B2F-52B7-4292-8AE4-0BB6C19827B0}" srcOrd="5" destOrd="0" presId="urn:microsoft.com/office/officeart/2008/layout/VerticalCurvedList"/>
    <dgm:cxn modelId="{774971D5-16AD-4FD9-B6EE-C74440472E62}" type="presParOf" srcId="{546CAB91-7F88-4A8E-87B2-B36A1C3C09C5}" destId="{BA17BE35-29CB-4549-8D38-8031F7438356}" srcOrd="6" destOrd="0" presId="urn:microsoft.com/office/officeart/2008/layout/VerticalCurvedList"/>
    <dgm:cxn modelId="{55D4651E-B407-4253-B5CC-FDFFB842C237}" type="presParOf" srcId="{BA17BE35-29CB-4549-8D38-8031F7438356}" destId="{BEFA5B99-2C1A-40D0-8B31-F24806E261EC}" srcOrd="0" destOrd="0" presId="urn:microsoft.com/office/officeart/2008/layout/VerticalCurvedList"/>
    <dgm:cxn modelId="{E4AF61CC-410A-403B-BA3C-DE7F062ADDA7}" type="presParOf" srcId="{546CAB91-7F88-4A8E-87B2-B36A1C3C09C5}" destId="{6E463B78-26F7-4AF1-A70A-F07E029823CD}" srcOrd="7" destOrd="0" presId="urn:microsoft.com/office/officeart/2008/layout/VerticalCurvedList"/>
    <dgm:cxn modelId="{D9128BBB-BBD4-4B52-8477-93167245B641}" type="presParOf" srcId="{546CAB91-7F88-4A8E-87B2-B36A1C3C09C5}" destId="{E48F85F8-8EC4-406C-81EE-118D040BAE54}" srcOrd="8" destOrd="0" presId="urn:microsoft.com/office/officeart/2008/layout/VerticalCurvedList"/>
    <dgm:cxn modelId="{11598C6D-3B04-4615-BB26-80B0224FB1B9}" type="presParOf" srcId="{E48F85F8-8EC4-406C-81EE-118D040BAE54}" destId="{D37FC189-1374-494D-8411-93A18B3F74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5BD3EB-18F6-4742-AD8C-D53282403264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588E6CF-E1B0-BB41-AF07-A87E2384DF5B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Do not believe in using disability services</a:t>
          </a:r>
          <a:endParaRPr lang="en-PH" sz="2200"/>
        </a:p>
      </dgm:t>
    </dgm:pt>
    <dgm:pt modelId="{28BC523F-6B75-A44C-9021-4075640D417A}" type="parTrans" cxnId="{C5DA1B2F-3FF5-D547-A183-874EA3ACC57A}">
      <dgm:prSet/>
      <dgm:spPr/>
      <dgm:t>
        <a:bodyPr/>
        <a:lstStyle/>
        <a:p>
          <a:endParaRPr lang="en-US" sz="2200"/>
        </a:p>
      </dgm:t>
    </dgm:pt>
    <dgm:pt modelId="{00C16E07-4FC4-7140-8FE4-FC8645F0F900}" type="sibTrans" cxnId="{C5DA1B2F-3FF5-D547-A183-874EA3ACC57A}">
      <dgm:prSet/>
      <dgm:spPr/>
      <dgm:t>
        <a:bodyPr/>
        <a:lstStyle/>
        <a:p>
          <a:endParaRPr lang="en-US" sz="2200"/>
        </a:p>
      </dgm:t>
    </dgm:pt>
    <dgm:pt modelId="{3E0778ED-0C6D-6B47-AEEB-A91141B3A50A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Do not have enough resources to afford disability services</a:t>
          </a:r>
          <a:endParaRPr lang="en-PH" sz="2200"/>
        </a:p>
      </dgm:t>
    </dgm:pt>
    <dgm:pt modelId="{9EDD8341-473E-7B4B-9675-B893E8258113}" type="parTrans" cxnId="{44F4B51B-F8DA-B54A-B29C-80DB889A5F19}">
      <dgm:prSet/>
      <dgm:spPr/>
      <dgm:t>
        <a:bodyPr/>
        <a:lstStyle/>
        <a:p>
          <a:endParaRPr lang="en-US" sz="2200"/>
        </a:p>
      </dgm:t>
    </dgm:pt>
    <dgm:pt modelId="{3F643D95-597A-7F4B-B8C1-131DBD9EC876}" type="sibTrans" cxnId="{44F4B51B-F8DA-B54A-B29C-80DB889A5F19}">
      <dgm:prSet/>
      <dgm:spPr/>
      <dgm:t>
        <a:bodyPr/>
        <a:lstStyle/>
        <a:p>
          <a:endParaRPr lang="en-US" sz="2200"/>
        </a:p>
      </dgm:t>
    </dgm:pt>
    <dgm:pt modelId="{9B46E88E-BFF6-294E-864E-9938AE689B9F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Do not believe in the disability or minimise its effect</a:t>
          </a:r>
          <a:endParaRPr lang="en-PH" sz="2200"/>
        </a:p>
      </dgm:t>
    </dgm:pt>
    <dgm:pt modelId="{272E93D8-2AE7-1A45-AAD6-C8C4BDFE3961}" type="sibTrans" cxnId="{9440C8AE-5D7D-FC42-9B19-F1D391AAE97D}">
      <dgm:prSet/>
      <dgm:spPr/>
      <dgm:t>
        <a:bodyPr/>
        <a:lstStyle/>
        <a:p>
          <a:endParaRPr lang="en-US" sz="2200"/>
        </a:p>
      </dgm:t>
    </dgm:pt>
    <dgm:pt modelId="{9DAC66F3-063C-1E47-9590-AC37D4C560C5}" type="parTrans" cxnId="{9440C8AE-5D7D-FC42-9B19-F1D391AAE97D}">
      <dgm:prSet/>
      <dgm:spPr/>
      <dgm:t>
        <a:bodyPr/>
        <a:lstStyle/>
        <a:p>
          <a:endParaRPr lang="en-US" sz="2200"/>
        </a:p>
      </dgm:t>
    </dgm:pt>
    <dgm:pt modelId="{9B8A049E-BD39-E14D-A9D0-57A6B8D90CA2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Do not have enough awareness about their disability</a:t>
          </a:r>
          <a:endParaRPr lang="en-US" sz="2200"/>
        </a:p>
      </dgm:t>
    </dgm:pt>
    <dgm:pt modelId="{F61FD6CF-0D43-C64B-BAFE-D535926781F0}" type="sibTrans" cxnId="{82F1BE69-513D-BA4A-95C2-C33775F523B7}">
      <dgm:prSet/>
      <dgm:spPr/>
      <dgm:t>
        <a:bodyPr/>
        <a:lstStyle/>
        <a:p>
          <a:endParaRPr lang="en-US" sz="2200"/>
        </a:p>
      </dgm:t>
    </dgm:pt>
    <dgm:pt modelId="{25D8EFB7-65D9-6043-AB55-BF8CE23D30A8}" type="parTrans" cxnId="{82F1BE69-513D-BA4A-95C2-C33775F523B7}">
      <dgm:prSet/>
      <dgm:spPr/>
      <dgm:t>
        <a:bodyPr/>
        <a:lstStyle/>
        <a:p>
          <a:endParaRPr lang="en-US" sz="2200"/>
        </a:p>
      </dgm:t>
    </dgm:pt>
    <dgm:pt modelId="{75CA0412-0D3A-1B4A-9598-20BA2E2FFA3D}" type="pres">
      <dgm:prSet presAssocID="{FD5BD3EB-18F6-4742-AD8C-D53282403264}" presName="linear" presStyleCnt="0">
        <dgm:presLayoutVars>
          <dgm:animLvl val="lvl"/>
          <dgm:resizeHandles val="exact"/>
        </dgm:presLayoutVars>
      </dgm:prSet>
      <dgm:spPr/>
    </dgm:pt>
    <dgm:pt modelId="{286B7A3D-9277-8F4C-8B92-74E35F182B3D}" type="pres">
      <dgm:prSet presAssocID="{9B8A049E-BD39-E14D-A9D0-57A6B8D90CA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F7F1B71-83CA-4F42-979E-444FA8409F74}" type="pres">
      <dgm:prSet presAssocID="{F61FD6CF-0D43-C64B-BAFE-D535926781F0}" presName="spacer" presStyleCnt="0"/>
      <dgm:spPr/>
    </dgm:pt>
    <dgm:pt modelId="{BA2616ED-635A-2641-A6C2-77B14135B516}" type="pres">
      <dgm:prSet presAssocID="{9B46E88E-BFF6-294E-864E-9938AE689B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5518FC9-B829-004D-A42E-2BDBE5FCAA33}" type="pres">
      <dgm:prSet presAssocID="{272E93D8-2AE7-1A45-AAD6-C8C4BDFE3961}" presName="spacer" presStyleCnt="0"/>
      <dgm:spPr/>
    </dgm:pt>
    <dgm:pt modelId="{BFA548BF-2169-D143-8053-D2733B3F24CA}" type="pres">
      <dgm:prSet presAssocID="{9588E6CF-E1B0-BB41-AF07-A87E2384DF5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0CDE4F7-11D2-DC4F-8680-75BDE19D38BC}" type="pres">
      <dgm:prSet presAssocID="{00C16E07-4FC4-7140-8FE4-FC8645F0F900}" presName="spacer" presStyleCnt="0"/>
      <dgm:spPr/>
    </dgm:pt>
    <dgm:pt modelId="{A063BA54-CE75-8E40-9AAB-D1B1303DB8F9}" type="pres">
      <dgm:prSet presAssocID="{3E0778ED-0C6D-6B47-AEEB-A91141B3A5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4F4B51B-F8DA-B54A-B29C-80DB889A5F19}" srcId="{FD5BD3EB-18F6-4742-AD8C-D53282403264}" destId="{3E0778ED-0C6D-6B47-AEEB-A91141B3A50A}" srcOrd="3" destOrd="0" parTransId="{9EDD8341-473E-7B4B-9675-B893E8258113}" sibTransId="{3F643D95-597A-7F4B-B8C1-131DBD9EC876}"/>
    <dgm:cxn modelId="{6C32572C-715E-C34A-8C91-6FE11CBCEC85}" type="presOf" srcId="{9B8A049E-BD39-E14D-A9D0-57A6B8D90CA2}" destId="{286B7A3D-9277-8F4C-8B92-74E35F182B3D}" srcOrd="0" destOrd="0" presId="urn:microsoft.com/office/officeart/2005/8/layout/vList2"/>
    <dgm:cxn modelId="{C5DA1B2F-3FF5-D547-A183-874EA3ACC57A}" srcId="{FD5BD3EB-18F6-4742-AD8C-D53282403264}" destId="{9588E6CF-E1B0-BB41-AF07-A87E2384DF5B}" srcOrd="2" destOrd="0" parTransId="{28BC523F-6B75-A44C-9021-4075640D417A}" sibTransId="{00C16E07-4FC4-7140-8FE4-FC8645F0F900}"/>
    <dgm:cxn modelId="{992BA13A-4CB0-4541-8896-E570FB1CF9A8}" type="presOf" srcId="{FD5BD3EB-18F6-4742-AD8C-D53282403264}" destId="{75CA0412-0D3A-1B4A-9598-20BA2E2FFA3D}" srcOrd="0" destOrd="0" presId="urn:microsoft.com/office/officeart/2005/8/layout/vList2"/>
    <dgm:cxn modelId="{82F1BE69-513D-BA4A-95C2-C33775F523B7}" srcId="{FD5BD3EB-18F6-4742-AD8C-D53282403264}" destId="{9B8A049E-BD39-E14D-A9D0-57A6B8D90CA2}" srcOrd="0" destOrd="0" parTransId="{25D8EFB7-65D9-6043-AB55-BF8CE23D30A8}" sibTransId="{F61FD6CF-0D43-C64B-BAFE-D535926781F0}"/>
    <dgm:cxn modelId="{2206B379-CAD0-D144-B569-E70952F6F6AE}" type="presOf" srcId="{9588E6CF-E1B0-BB41-AF07-A87E2384DF5B}" destId="{BFA548BF-2169-D143-8053-D2733B3F24CA}" srcOrd="0" destOrd="0" presId="urn:microsoft.com/office/officeart/2005/8/layout/vList2"/>
    <dgm:cxn modelId="{3F0F2BAB-EAA0-DF4F-BEDB-129EFE19D290}" type="presOf" srcId="{9B46E88E-BFF6-294E-864E-9938AE689B9F}" destId="{BA2616ED-635A-2641-A6C2-77B14135B516}" srcOrd="0" destOrd="0" presId="urn:microsoft.com/office/officeart/2005/8/layout/vList2"/>
    <dgm:cxn modelId="{9440C8AE-5D7D-FC42-9B19-F1D391AAE97D}" srcId="{FD5BD3EB-18F6-4742-AD8C-D53282403264}" destId="{9B46E88E-BFF6-294E-864E-9938AE689B9F}" srcOrd="1" destOrd="0" parTransId="{9DAC66F3-063C-1E47-9590-AC37D4C560C5}" sibTransId="{272E93D8-2AE7-1A45-AAD6-C8C4BDFE3961}"/>
    <dgm:cxn modelId="{6E7FF3B7-408E-7F4B-AD48-01B443BE5903}" type="presOf" srcId="{3E0778ED-0C6D-6B47-AEEB-A91141B3A50A}" destId="{A063BA54-CE75-8E40-9AAB-D1B1303DB8F9}" srcOrd="0" destOrd="0" presId="urn:microsoft.com/office/officeart/2005/8/layout/vList2"/>
    <dgm:cxn modelId="{32727776-5431-5341-878F-26D2F65EC612}" type="presParOf" srcId="{75CA0412-0D3A-1B4A-9598-20BA2E2FFA3D}" destId="{286B7A3D-9277-8F4C-8B92-74E35F182B3D}" srcOrd="0" destOrd="0" presId="urn:microsoft.com/office/officeart/2005/8/layout/vList2"/>
    <dgm:cxn modelId="{7009E639-0C5A-B446-B7D9-E4792BCD5062}" type="presParOf" srcId="{75CA0412-0D3A-1B4A-9598-20BA2E2FFA3D}" destId="{EF7F1B71-83CA-4F42-979E-444FA8409F74}" srcOrd="1" destOrd="0" presId="urn:microsoft.com/office/officeart/2005/8/layout/vList2"/>
    <dgm:cxn modelId="{5BA7F949-C095-9F40-B3C4-E5F89E0DBC4E}" type="presParOf" srcId="{75CA0412-0D3A-1B4A-9598-20BA2E2FFA3D}" destId="{BA2616ED-635A-2641-A6C2-77B14135B516}" srcOrd="2" destOrd="0" presId="urn:microsoft.com/office/officeart/2005/8/layout/vList2"/>
    <dgm:cxn modelId="{34A3ABBC-B989-554B-A385-962B5299CD7E}" type="presParOf" srcId="{75CA0412-0D3A-1B4A-9598-20BA2E2FFA3D}" destId="{95518FC9-B829-004D-A42E-2BDBE5FCAA33}" srcOrd="3" destOrd="0" presId="urn:microsoft.com/office/officeart/2005/8/layout/vList2"/>
    <dgm:cxn modelId="{06BF686F-AD53-A34A-A82B-20EE59A5612A}" type="presParOf" srcId="{75CA0412-0D3A-1B4A-9598-20BA2E2FFA3D}" destId="{BFA548BF-2169-D143-8053-D2733B3F24CA}" srcOrd="4" destOrd="0" presId="urn:microsoft.com/office/officeart/2005/8/layout/vList2"/>
    <dgm:cxn modelId="{D5C08603-C05A-F34D-8626-95B5C10EDF75}" type="presParOf" srcId="{75CA0412-0D3A-1B4A-9598-20BA2E2FFA3D}" destId="{A0CDE4F7-11D2-DC4F-8680-75BDE19D38BC}" srcOrd="5" destOrd="0" presId="urn:microsoft.com/office/officeart/2005/8/layout/vList2"/>
    <dgm:cxn modelId="{1F8A03CE-E470-6842-9F7B-11A6242F50E0}" type="presParOf" srcId="{75CA0412-0D3A-1B4A-9598-20BA2E2FFA3D}" destId="{A063BA54-CE75-8E40-9AAB-D1B1303DB8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8905682-2027-4893-BD2E-824A7C70FF56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6E68605B-F281-462D-9DB3-EF98E4768A4E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b="0"/>
            <a:t>Build confidence</a:t>
          </a:r>
          <a:endParaRPr lang="en-PH" sz="2200" b="0"/>
        </a:p>
      </dgm:t>
    </dgm:pt>
    <dgm:pt modelId="{E90546E8-A04C-42B8-A358-78032F33AB6B}" type="parTrans" cxnId="{684C223F-9BF6-4578-B280-8BD8CEC17523}">
      <dgm:prSet/>
      <dgm:spPr/>
      <dgm:t>
        <a:bodyPr/>
        <a:lstStyle/>
        <a:p>
          <a:endParaRPr lang="en-PH" sz="2200"/>
        </a:p>
      </dgm:t>
    </dgm:pt>
    <dgm:pt modelId="{396E14C3-0A3B-4242-80D7-4DB8F8F649C8}" type="sibTrans" cxnId="{684C223F-9BF6-4578-B280-8BD8CEC17523}">
      <dgm:prSet/>
      <dgm:spPr/>
      <dgm:t>
        <a:bodyPr/>
        <a:lstStyle/>
        <a:p>
          <a:endParaRPr lang="en-PH" sz="2200"/>
        </a:p>
      </dgm:t>
    </dgm:pt>
    <dgm:pt modelId="{EAD2AAF0-533C-402C-92A2-55DEE2A1B704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PH" sz="2200" b="0"/>
            <a:t>Provision of assistive technologies</a:t>
          </a:r>
        </a:p>
      </dgm:t>
    </dgm:pt>
    <dgm:pt modelId="{DF1D081B-E04C-40A2-A9DB-A3893FEB4C1D}" type="parTrans" cxnId="{1FE5BC9D-2869-428E-ABBD-0EB214DD5216}">
      <dgm:prSet/>
      <dgm:spPr/>
      <dgm:t>
        <a:bodyPr/>
        <a:lstStyle/>
        <a:p>
          <a:endParaRPr lang="en-PH" sz="2200"/>
        </a:p>
      </dgm:t>
    </dgm:pt>
    <dgm:pt modelId="{9B806F98-FB06-457F-AA5D-B97AD8068287}" type="sibTrans" cxnId="{1FE5BC9D-2869-428E-ABBD-0EB214DD5216}">
      <dgm:prSet/>
      <dgm:spPr/>
      <dgm:t>
        <a:bodyPr/>
        <a:lstStyle/>
        <a:p>
          <a:endParaRPr lang="en-PH" sz="2200"/>
        </a:p>
      </dgm:t>
    </dgm:pt>
    <dgm:pt modelId="{E93ED0DF-6E8B-47D5-A775-A9009C1A557D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PH" sz="2200" b="0"/>
            <a:t>Adapt the physical environment</a:t>
          </a:r>
        </a:p>
      </dgm:t>
    </dgm:pt>
    <dgm:pt modelId="{B08F62AF-F3D4-4C8B-905C-3578AC4ACA72}" type="parTrans" cxnId="{24DE02D1-0068-4D4F-815D-27DC5D45FBC9}">
      <dgm:prSet/>
      <dgm:spPr/>
      <dgm:t>
        <a:bodyPr/>
        <a:lstStyle/>
        <a:p>
          <a:endParaRPr lang="en-PH" sz="2200"/>
        </a:p>
      </dgm:t>
    </dgm:pt>
    <dgm:pt modelId="{3D125C95-2FD8-4FB8-9D31-27504227D2DB}" type="sibTrans" cxnId="{24DE02D1-0068-4D4F-815D-27DC5D45FBC9}">
      <dgm:prSet/>
      <dgm:spPr/>
      <dgm:t>
        <a:bodyPr/>
        <a:lstStyle/>
        <a:p>
          <a:endParaRPr lang="en-PH" sz="2200"/>
        </a:p>
      </dgm:t>
    </dgm:pt>
    <dgm:pt modelId="{372F8E52-8DF2-4035-A670-F33A408DCC27}" type="pres">
      <dgm:prSet presAssocID="{78905682-2027-4893-BD2E-824A7C70FF56}" presName="Name0" presStyleCnt="0">
        <dgm:presLayoutVars>
          <dgm:chMax val="7"/>
          <dgm:chPref val="7"/>
          <dgm:dir/>
        </dgm:presLayoutVars>
      </dgm:prSet>
      <dgm:spPr/>
    </dgm:pt>
    <dgm:pt modelId="{546CAB91-7F88-4A8E-87B2-B36A1C3C09C5}" type="pres">
      <dgm:prSet presAssocID="{78905682-2027-4893-BD2E-824A7C70FF56}" presName="Name1" presStyleCnt="0"/>
      <dgm:spPr/>
    </dgm:pt>
    <dgm:pt modelId="{783E1AF8-9902-4089-9142-86F72367F9D4}" type="pres">
      <dgm:prSet presAssocID="{78905682-2027-4893-BD2E-824A7C70FF56}" presName="cycle" presStyleCnt="0"/>
      <dgm:spPr/>
    </dgm:pt>
    <dgm:pt modelId="{8C71C121-C378-48E5-83F6-AFDAF2F1C3C0}" type="pres">
      <dgm:prSet presAssocID="{78905682-2027-4893-BD2E-824A7C70FF56}" presName="srcNode" presStyleLbl="node1" presStyleIdx="0" presStyleCnt="3"/>
      <dgm:spPr/>
    </dgm:pt>
    <dgm:pt modelId="{620717C0-7A01-4B5F-8079-F4B5B07C0B80}" type="pres">
      <dgm:prSet presAssocID="{78905682-2027-4893-BD2E-824A7C70FF56}" presName="conn" presStyleLbl="parChTrans1D2" presStyleIdx="0" presStyleCnt="1"/>
      <dgm:spPr/>
    </dgm:pt>
    <dgm:pt modelId="{B0641BF7-3F59-4827-9BAB-0016356BEB19}" type="pres">
      <dgm:prSet presAssocID="{78905682-2027-4893-BD2E-824A7C70FF56}" presName="extraNode" presStyleLbl="node1" presStyleIdx="0" presStyleCnt="3"/>
      <dgm:spPr/>
    </dgm:pt>
    <dgm:pt modelId="{69981AE0-D18B-44CE-8847-2B19E61C86BA}" type="pres">
      <dgm:prSet presAssocID="{78905682-2027-4893-BD2E-824A7C70FF56}" presName="dstNode" presStyleLbl="node1" presStyleIdx="0" presStyleCnt="3"/>
      <dgm:spPr/>
    </dgm:pt>
    <dgm:pt modelId="{EAEEE1F4-500D-42C2-B08D-A96311F70DE9}" type="pres">
      <dgm:prSet presAssocID="{6E68605B-F281-462D-9DB3-EF98E4768A4E}" presName="text_1" presStyleLbl="node1" presStyleIdx="0" presStyleCnt="3">
        <dgm:presLayoutVars>
          <dgm:bulletEnabled val="1"/>
        </dgm:presLayoutVars>
      </dgm:prSet>
      <dgm:spPr/>
    </dgm:pt>
    <dgm:pt modelId="{3684B3A6-16A0-4A3B-BF36-667B986C56EE}" type="pres">
      <dgm:prSet presAssocID="{6E68605B-F281-462D-9DB3-EF98E4768A4E}" presName="accent_1" presStyleCnt="0"/>
      <dgm:spPr/>
    </dgm:pt>
    <dgm:pt modelId="{48C9D359-F8ED-4869-9A85-88D185E610EF}" type="pres">
      <dgm:prSet presAssocID="{6E68605B-F281-462D-9DB3-EF98E4768A4E}" presName="accentRepeatNode" presStyleLbl="solidFgAcc1" presStyleIdx="0" presStyleCnt="3"/>
      <dgm:spPr/>
    </dgm:pt>
    <dgm:pt modelId="{7FE099CA-0D61-401A-B19D-F623243E1B04}" type="pres">
      <dgm:prSet presAssocID="{EAD2AAF0-533C-402C-92A2-55DEE2A1B704}" presName="text_2" presStyleLbl="node1" presStyleIdx="1" presStyleCnt="3">
        <dgm:presLayoutVars>
          <dgm:bulletEnabled val="1"/>
        </dgm:presLayoutVars>
      </dgm:prSet>
      <dgm:spPr/>
    </dgm:pt>
    <dgm:pt modelId="{0AEE3A3F-6AC9-4699-8C19-167A37B0C943}" type="pres">
      <dgm:prSet presAssocID="{EAD2AAF0-533C-402C-92A2-55DEE2A1B704}" presName="accent_2" presStyleCnt="0"/>
      <dgm:spPr/>
    </dgm:pt>
    <dgm:pt modelId="{A64DE488-150D-4472-8A06-BA7A6B67B83B}" type="pres">
      <dgm:prSet presAssocID="{EAD2AAF0-533C-402C-92A2-55DEE2A1B704}" presName="accentRepeatNode" presStyleLbl="solidFgAcc1" presStyleIdx="1" presStyleCnt="3"/>
      <dgm:spPr/>
    </dgm:pt>
    <dgm:pt modelId="{D160830F-406C-4BDA-A520-57B4654FFDF4}" type="pres">
      <dgm:prSet presAssocID="{E93ED0DF-6E8B-47D5-A775-A9009C1A557D}" presName="text_3" presStyleLbl="node1" presStyleIdx="2" presStyleCnt="3">
        <dgm:presLayoutVars>
          <dgm:bulletEnabled val="1"/>
        </dgm:presLayoutVars>
      </dgm:prSet>
      <dgm:spPr/>
    </dgm:pt>
    <dgm:pt modelId="{C44CB2F4-48FF-4843-AA34-5EC6005E616D}" type="pres">
      <dgm:prSet presAssocID="{E93ED0DF-6E8B-47D5-A775-A9009C1A557D}" presName="accent_3" presStyleCnt="0"/>
      <dgm:spPr/>
    </dgm:pt>
    <dgm:pt modelId="{D5A4F334-0AFF-437F-9E02-3838698F9ECA}" type="pres">
      <dgm:prSet presAssocID="{E93ED0DF-6E8B-47D5-A775-A9009C1A557D}" presName="accentRepeatNode" presStyleLbl="solidFgAcc1" presStyleIdx="2" presStyleCnt="3"/>
      <dgm:spPr/>
    </dgm:pt>
  </dgm:ptLst>
  <dgm:cxnLst>
    <dgm:cxn modelId="{684C223F-9BF6-4578-B280-8BD8CEC17523}" srcId="{78905682-2027-4893-BD2E-824A7C70FF56}" destId="{6E68605B-F281-462D-9DB3-EF98E4768A4E}" srcOrd="0" destOrd="0" parTransId="{E90546E8-A04C-42B8-A358-78032F33AB6B}" sibTransId="{396E14C3-0A3B-4242-80D7-4DB8F8F649C8}"/>
    <dgm:cxn modelId="{4705F741-B352-4AB5-A220-9136D9165D3A}" type="presOf" srcId="{EAD2AAF0-533C-402C-92A2-55DEE2A1B704}" destId="{7FE099CA-0D61-401A-B19D-F623243E1B04}" srcOrd="0" destOrd="0" presId="urn:microsoft.com/office/officeart/2008/layout/VerticalCurvedList"/>
    <dgm:cxn modelId="{6F4E616B-B967-4FF9-8FF1-4B8149A7C961}" type="presOf" srcId="{6E68605B-F281-462D-9DB3-EF98E4768A4E}" destId="{EAEEE1F4-500D-42C2-B08D-A96311F70DE9}" srcOrd="0" destOrd="0" presId="urn:microsoft.com/office/officeart/2008/layout/VerticalCurvedList"/>
    <dgm:cxn modelId="{1FE5BC9D-2869-428E-ABBD-0EB214DD5216}" srcId="{78905682-2027-4893-BD2E-824A7C70FF56}" destId="{EAD2AAF0-533C-402C-92A2-55DEE2A1B704}" srcOrd="1" destOrd="0" parTransId="{DF1D081B-E04C-40A2-A9DB-A3893FEB4C1D}" sibTransId="{9B806F98-FB06-457F-AA5D-B97AD8068287}"/>
    <dgm:cxn modelId="{5DE52CB5-B0A7-4DA4-938A-BA0A64D3CD7C}" type="presOf" srcId="{78905682-2027-4893-BD2E-824A7C70FF56}" destId="{372F8E52-8DF2-4035-A670-F33A408DCC27}" srcOrd="0" destOrd="0" presId="urn:microsoft.com/office/officeart/2008/layout/VerticalCurvedList"/>
    <dgm:cxn modelId="{F90503C1-1CA8-4D22-ADE9-8D565BE765F0}" type="presOf" srcId="{E93ED0DF-6E8B-47D5-A775-A9009C1A557D}" destId="{D160830F-406C-4BDA-A520-57B4654FFDF4}" srcOrd="0" destOrd="0" presId="urn:microsoft.com/office/officeart/2008/layout/VerticalCurvedList"/>
    <dgm:cxn modelId="{24DE02D1-0068-4D4F-815D-27DC5D45FBC9}" srcId="{78905682-2027-4893-BD2E-824A7C70FF56}" destId="{E93ED0DF-6E8B-47D5-A775-A9009C1A557D}" srcOrd="2" destOrd="0" parTransId="{B08F62AF-F3D4-4C8B-905C-3578AC4ACA72}" sibTransId="{3D125C95-2FD8-4FB8-9D31-27504227D2DB}"/>
    <dgm:cxn modelId="{E78B0BD7-FCBC-4CB3-8153-1A1F4F740006}" type="presOf" srcId="{396E14C3-0A3B-4242-80D7-4DB8F8F649C8}" destId="{620717C0-7A01-4B5F-8079-F4B5B07C0B80}" srcOrd="0" destOrd="0" presId="urn:microsoft.com/office/officeart/2008/layout/VerticalCurvedList"/>
    <dgm:cxn modelId="{C0B6137D-A857-4CCF-920E-A8B77C288197}" type="presParOf" srcId="{372F8E52-8DF2-4035-A670-F33A408DCC27}" destId="{546CAB91-7F88-4A8E-87B2-B36A1C3C09C5}" srcOrd="0" destOrd="0" presId="urn:microsoft.com/office/officeart/2008/layout/VerticalCurvedList"/>
    <dgm:cxn modelId="{656A240F-E7EC-4D95-94E6-9C660107861F}" type="presParOf" srcId="{546CAB91-7F88-4A8E-87B2-B36A1C3C09C5}" destId="{783E1AF8-9902-4089-9142-86F72367F9D4}" srcOrd="0" destOrd="0" presId="urn:microsoft.com/office/officeart/2008/layout/VerticalCurvedList"/>
    <dgm:cxn modelId="{BFF5B2D6-B7A3-4485-8309-B7F836FFD03B}" type="presParOf" srcId="{783E1AF8-9902-4089-9142-86F72367F9D4}" destId="{8C71C121-C378-48E5-83F6-AFDAF2F1C3C0}" srcOrd="0" destOrd="0" presId="urn:microsoft.com/office/officeart/2008/layout/VerticalCurvedList"/>
    <dgm:cxn modelId="{419F87BF-BEC3-4BE2-9459-DDB9282D13D5}" type="presParOf" srcId="{783E1AF8-9902-4089-9142-86F72367F9D4}" destId="{620717C0-7A01-4B5F-8079-F4B5B07C0B80}" srcOrd="1" destOrd="0" presId="urn:microsoft.com/office/officeart/2008/layout/VerticalCurvedList"/>
    <dgm:cxn modelId="{5FB04A5B-722E-4034-9B9E-7AC3E430E4D7}" type="presParOf" srcId="{783E1AF8-9902-4089-9142-86F72367F9D4}" destId="{B0641BF7-3F59-4827-9BAB-0016356BEB19}" srcOrd="2" destOrd="0" presId="urn:microsoft.com/office/officeart/2008/layout/VerticalCurvedList"/>
    <dgm:cxn modelId="{8FB29EAB-918C-41F3-9075-FEAEEA2F6568}" type="presParOf" srcId="{783E1AF8-9902-4089-9142-86F72367F9D4}" destId="{69981AE0-D18B-44CE-8847-2B19E61C86BA}" srcOrd="3" destOrd="0" presId="urn:microsoft.com/office/officeart/2008/layout/VerticalCurvedList"/>
    <dgm:cxn modelId="{444C6AE4-C1AD-47DB-8BD3-214195BC29FA}" type="presParOf" srcId="{546CAB91-7F88-4A8E-87B2-B36A1C3C09C5}" destId="{EAEEE1F4-500D-42C2-B08D-A96311F70DE9}" srcOrd="1" destOrd="0" presId="urn:microsoft.com/office/officeart/2008/layout/VerticalCurvedList"/>
    <dgm:cxn modelId="{0C61DDCE-AC31-4756-A58D-859248DBB11A}" type="presParOf" srcId="{546CAB91-7F88-4A8E-87B2-B36A1C3C09C5}" destId="{3684B3A6-16A0-4A3B-BF36-667B986C56EE}" srcOrd="2" destOrd="0" presId="urn:microsoft.com/office/officeart/2008/layout/VerticalCurvedList"/>
    <dgm:cxn modelId="{34A0AFBE-6B8C-4DC4-BC30-FBD865818D84}" type="presParOf" srcId="{3684B3A6-16A0-4A3B-BF36-667B986C56EE}" destId="{48C9D359-F8ED-4869-9A85-88D185E610EF}" srcOrd="0" destOrd="0" presId="urn:microsoft.com/office/officeart/2008/layout/VerticalCurvedList"/>
    <dgm:cxn modelId="{D26C8EF7-BCE5-47F4-987D-97FBB7BE2A5B}" type="presParOf" srcId="{546CAB91-7F88-4A8E-87B2-B36A1C3C09C5}" destId="{7FE099CA-0D61-401A-B19D-F623243E1B04}" srcOrd="3" destOrd="0" presId="urn:microsoft.com/office/officeart/2008/layout/VerticalCurvedList"/>
    <dgm:cxn modelId="{E4770A60-128C-4E78-B0AA-BB972FEBC1C1}" type="presParOf" srcId="{546CAB91-7F88-4A8E-87B2-B36A1C3C09C5}" destId="{0AEE3A3F-6AC9-4699-8C19-167A37B0C943}" srcOrd="4" destOrd="0" presId="urn:microsoft.com/office/officeart/2008/layout/VerticalCurvedList"/>
    <dgm:cxn modelId="{8D160644-EA45-4C89-820A-074C7D182056}" type="presParOf" srcId="{0AEE3A3F-6AC9-4699-8C19-167A37B0C943}" destId="{A64DE488-150D-4472-8A06-BA7A6B67B83B}" srcOrd="0" destOrd="0" presId="urn:microsoft.com/office/officeart/2008/layout/VerticalCurvedList"/>
    <dgm:cxn modelId="{51C2EA7C-0F94-4D94-9AB4-75193EED2E00}" type="presParOf" srcId="{546CAB91-7F88-4A8E-87B2-B36A1C3C09C5}" destId="{D160830F-406C-4BDA-A520-57B4654FFDF4}" srcOrd="5" destOrd="0" presId="urn:microsoft.com/office/officeart/2008/layout/VerticalCurvedList"/>
    <dgm:cxn modelId="{762E9213-C2C0-4C87-9074-3B5CCD36F9A5}" type="presParOf" srcId="{546CAB91-7F88-4A8E-87B2-B36A1C3C09C5}" destId="{C44CB2F4-48FF-4843-AA34-5EC6005E616D}" srcOrd="6" destOrd="0" presId="urn:microsoft.com/office/officeart/2008/layout/VerticalCurvedList"/>
    <dgm:cxn modelId="{ACD2EC6F-2E8A-4427-8558-7993C0F2606E}" type="presParOf" srcId="{C44CB2F4-48FF-4843-AA34-5EC6005E616D}" destId="{D5A4F334-0AFF-437F-9E02-3838698F9E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BA0B11E-C63D-B24F-9C3D-2A73DF2194E3}" type="doc">
      <dgm:prSet loTypeId="urn:microsoft.com/office/officeart/2005/8/layout/defaul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CB62F3-07C6-8146-82CE-9573C198174C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Safety</a:t>
          </a:r>
          <a:endParaRPr lang="en-US" sz="2200"/>
        </a:p>
      </dgm:t>
    </dgm:pt>
    <dgm:pt modelId="{9EDA4765-B66D-F64E-93CC-932B7B01724C}" type="parTrans" cxnId="{694699C5-B2BF-BB4A-9920-5B7C27931EB9}">
      <dgm:prSet/>
      <dgm:spPr/>
      <dgm:t>
        <a:bodyPr/>
        <a:lstStyle/>
        <a:p>
          <a:endParaRPr lang="en-US" sz="2200"/>
        </a:p>
      </dgm:t>
    </dgm:pt>
    <dgm:pt modelId="{00744590-4822-D14C-B4D5-7EC95F1D5D55}" type="sibTrans" cxnId="{694699C5-B2BF-BB4A-9920-5B7C27931EB9}">
      <dgm:prSet/>
      <dgm:spPr/>
      <dgm:t>
        <a:bodyPr/>
        <a:lstStyle/>
        <a:p>
          <a:endParaRPr lang="en-US" sz="2200"/>
        </a:p>
      </dgm:t>
    </dgm:pt>
    <dgm:pt modelId="{DF721E20-0019-6944-984A-343DE3E83DC5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Employment </a:t>
          </a:r>
          <a:endParaRPr lang="en-PH" sz="2200"/>
        </a:p>
      </dgm:t>
    </dgm:pt>
    <dgm:pt modelId="{3F67742B-8EE5-034E-A626-7B513A749ED7}" type="parTrans" cxnId="{B6073C7A-5F52-7944-9D65-0F8EDC311829}">
      <dgm:prSet/>
      <dgm:spPr/>
      <dgm:t>
        <a:bodyPr/>
        <a:lstStyle/>
        <a:p>
          <a:endParaRPr lang="en-US" sz="2200"/>
        </a:p>
      </dgm:t>
    </dgm:pt>
    <dgm:pt modelId="{0804D3D1-B6FD-F241-9AEB-81A93B987D4F}" type="sibTrans" cxnId="{B6073C7A-5F52-7944-9D65-0F8EDC311829}">
      <dgm:prSet/>
      <dgm:spPr/>
      <dgm:t>
        <a:bodyPr/>
        <a:lstStyle/>
        <a:p>
          <a:endParaRPr lang="en-US" sz="2200"/>
        </a:p>
      </dgm:t>
    </dgm:pt>
    <dgm:pt modelId="{1CAAE14B-A3B8-974A-B09A-F2F88A06D54E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Education</a:t>
          </a:r>
          <a:endParaRPr lang="en-PH" sz="2200"/>
        </a:p>
      </dgm:t>
    </dgm:pt>
    <dgm:pt modelId="{8D38FF0F-9937-394F-8AB7-7784CDF73A54}" type="parTrans" cxnId="{3BD8392D-84FC-984B-83BA-64CAEE811A3F}">
      <dgm:prSet/>
      <dgm:spPr/>
      <dgm:t>
        <a:bodyPr/>
        <a:lstStyle/>
        <a:p>
          <a:endParaRPr lang="en-US" sz="2200"/>
        </a:p>
      </dgm:t>
    </dgm:pt>
    <dgm:pt modelId="{EAEE6EC8-6616-A446-8EA2-418240FE95C0}" type="sibTrans" cxnId="{3BD8392D-84FC-984B-83BA-64CAEE811A3F}">
      <dgm:prSet/>
      <dgm:spPr/>
      <dgm:t>
        <a:bodyPr/>
        <a:lstStyle/>
        <a:p>
          <a:endParaRPr lang="en-US" sz="2200"/>
        </a:p>
      </dgm:t>
    </dgm:pt>
    <dgm:pt modelId="{6D3BDBCC-4EF0-0F4B-9AF0-027023D93961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Health</a:t>
          </a:r>
          <a:endParaRPr lang="en-PH" sz="2200"/>
        </a:p>
      </dgm:t>
    </dgm:pt>
    <dgm:pt modelId="{87257179-EEC5-2240-A763-06AF12A36DC5}" type="parTrans" cxnId="{1ABFA551-533D-874F-A05F-4A082D385AAD}">
      <dgm:prSet/>
      <dgm:spPr/>
      <dgm:t>
        <a:bodyPr/>
        <a:lstStyle/>
        <a:p>
          <a:endParaRPr lang="en-US" sz="2200"/>
        </a:p>
      </dgm:t>
    </dgm:pt>
    <dgm:pt modelId="{E79A0F4B-9A56-5649-AA97-4D06D4FDDAEB}" type="sibTrans" cxnId="{1ABFA551-533D-874F-A05F-4A082D385AAD}">
      <dgm:prSet/>
      <dgm:spPr/>
      <dgm:t>
        <a:bodyPr/>
        <a:lstStyle/>
        <a:p>
          <a:endParaRPr lang="en-US" sz="2200"/>
        </a:p>
      </dgm:t>
    </dgm:pt>
    <dgm:pt modelId="{7D4FF32B-21B8-054D-AE35-F1845A219E9A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Income </a:t>
          </a:r>
          <a:endParaRPr lang="en-PH" sz="2200"/>
        </a:p>
      </dgm:t>
    </dgm:pt>
    <dgm:pt modelId="{547FB4DD-1CDB-B64D-A1CD-748A775E077B}" type="parTrans" cxnId="{102CE776-241C-8A40-9D69-46B5F5998EC3}">
      <dgm:prSet/>
      <dgm:spPr/>
      <dgm:t>
        <a:bodyPr/>
        <a:lstStyle/>
        <a:p>
          <a:endParaRPr lang="en-US" sz="2200"/>
        </a:p>
      </dgm:t>
    </dgm:pt>
    <dgm:pt modelId="{A12A8482-F2F3-234D-84BA-267212A1C937}" type="sibTrans" cxnId="{102CE776-241C-8A40-9D69-46B5F5998EC3}">
      <dgm:prSet/>
      <dgm:spPr/>
      <dgm:t>
        <a:bodyPr/>
        <a:lstStyle/>
        <a:p>
          <a:endParaRPr lang="en-US" sz="2200"/>
        </a:p>
      </dgm:t>
    </dgm:pt>
    <dgm:pt modelId="{13319E97-AC0D-1246-A63F-6D4D2BA8446E}">
      <dgm:prSet custT="1"/>
      <dgm:spPr/>
      <dgm:t>
        <a:bodyPr/>
        <a:lstStyle/>
        <a:p>
          <a:r>
            <a:rPr lang="en-AU" sz="2200"/>
            <a:t>Recreation</a:t>
          </a:r>
          <a:endParaRPr lang="en-US" sz="2200"/>
        </a:p>
      </dgm:t>
    </dgm:pt>
    <dgm:pt modelId="{2D8538EF-3433-DF4D-B78A-81B86F8E1AE3}" type="parTrans" cxnId="{26274458-A777-D144-85F3-EA00E218068D}">
      <dgm:prSet/>
      <dgm:spPr/>
      <dgm:t>
        <a:bodyPr/>
        <a:lstStyle/>
        <a:p>
          <a:endParaRPr lang="en-US" sz="2200"/>
        </a:p>
      </dgm:t>
    </dgm:pt>
    <dgm:pt modelId="{DF5369D8-03B1-5446-AB39-AB7DF0435BA6}" type="sibTrans" cxnId="{26274458-A777-D144-85F3-EA00E218068D}">
      <dgm:prSet/>
      <dgm:spPr/>
      <dgm:t>
        <a:bodyPr/>
        <a:lstStyle/>
        <a:p>
          <a:endParaRPr lang="en-US" sz="2200"/>
        </a:p>
      </dgm:t>
    </dgm:pt>
    <dgm:pt modelId="{C25C39C7-6255-5044-82F0-64A9EE12B1E0}" type="pres">
      <dgm:prSet presAssocID="{2BA0B11E-C63D-B24F-9C3D-2A73DF2194E3}" presName="diagram" presStyleCnt="0">
        <dgm:presLayoutVars>
          <dgm:dir/>
          <dgm:resizeHandles val="exact"/>
        </dgm:presLayoutVars>
      </dgm:prSet>
      <dgm:spPr/>
    </dgm:pt>
    <dgm:pt modelId="{C457E293-C9F5-8B41-A108-E71D50554DAA}" type="pres">
      <dgm:prSet presAssocID="{21CB62F3-07C6-8146-82CE-9573C198174C}" presName="node" presStyleLbl="node1" presStyleIdx="0" presStyleCnt="6" custScaleX="175844" custScaleY="59621">
        <dgm:presLayoutVars>
          <dgm:bulletEnabled val="1"/>
        </dgm:presLayoutVars>
      </dgm:prSet>
      <dgm:spPr/>
    </dgm:pt>
    <dgm:pt modelId="{28699063-47CE-5C4F-BE47-965A723D6115}" type="pres">
      <dgm:prSet presAssocID="{00744590-4822-D14C-B4D5-7EC95F1D5D55}" presName="sibTrans" presStyleCnt="0"/>
      <dgm:spPr/>
    </dgm:pt>
    <dgm:pt modelId="{18924C30-01E2-B043-B57C-21613897906D}" type="pres">
      <dgm:prSet presAssocID="{DF721E20-0019-6944-984A-343DE3E83DC5}" presName="node" presStyleLbl="node1" presStyleIdx="1" presStyleCnt="6" custScaleX="175844" custScaleY="59621">
        <dgm:presLayoutVars>
          <dgm:bulletEnabled val="1"/>
        </dgm:presLayoutVars>
      </dgm:prSet>
      <dgm:spPr/>
    </dgm:pt>
    <dgm:pt modelId="{FD6E2717-6216-724F-A9DA-AC6859E17F50}" type="pres">
      <dgm:prSet presAssocID="{0804D3D1-B6FD-F241-9AEB-81A93B987D4F}" presName="sibTrans" presStyleCnt="0"/>
      <dgm:spPr/>
    </dgm:pt>
    <dgm:pt modelId="{7C4B639D-21EF-1144-B1C7-72B6B265C302}" type="pres">
      <dgm:prSet presAssocID="{1CAAE14B-A3B8-974A-B09A-F2F88A06D54E}" presName="node" presStyleLbl="node1" presStyleIdx="2" presStyleCnt="6" custScaleX="175844" custScaleY="59621">
        <dgm:presLayoutVars>
          <dgm:bulletEnabled val="1"/>
        </dgm:presLayoutVars>
      </dgm:prSet>
      <dgm:spPr/>
    </dgm:pt>
    <dgm:pt modelId="{31C2FD3F-9290-374F-9F31-97274ED53695}" type="pres">
      <dgm:prSet presAssocID="{EAEE6EC8-6616-A446-8EA2-418240FE95C0}" presName="sibTrans" presStyleCnt="0"/>
      <dgm:spPr/>
    </dgm:pt>
    <dgm:pt modelId="{A16A5FA9-3FD1-8440-A1F2-62BA194CDEF3}" type="pres">
      <dgm:prSet presAssocID="{6D3BDBCC-4EF0-0F4B-9AF0-027023D93961}" presName="node" presStyleLbl="node1" presStyleIdx="3" presStyleCnt="6" custScaleX="175844" custScaleY="59621">
        <dgm:presLayoutVars>
          <dgm:bulletEnabled val="1"/>
        </dgm:presLayoutVars>
      </dgm:prSet>
      <dgm:spPr/>
    </dgm:pt>
    <dgm:pt modelId="{FB20BD31-ED45-E942-9FAE-D53395716269}" type="pres">
      <dgm:prSet presAssocID="{E79A0F4B-9A56-5649-AA97-4D06D4FDDAEB}" presName="sibTrans" presStyleCnt="0"/>
      <dgm:spPr/>
    </dgm:pt>
    <dgm:pt modelId="{E143310B-2763-9D40-9AB5-D3EFBDFC186C}" type="pres">
      <dgm:prSet presAssocID="{7D4FF32B-21B8-054D-AE35-F1845A219E9A}" presName="node" presStyleLbl="node1" presStyleIdx="4" presStyleCnt="6" custScaleX="175844" custScaleY="59621">
        <dgm:presLayoutVars>
          <dgm:bulletEnabled val="1"/>
        </dgm:presLayoutVars>
      </dgm:prSet>
      <dgm:spPr/>
    </dgm:pt>
    <dgm:pt modelId="{CCCCE43A-AA51-B449-9DD3-08912C8C7DC4}" type="pres">
      <dgm:prSet presAssocID="{A12A8482-F2F3-234D-84BA-267212A1C937}" presName="sibTrans" presStyleCnt="0"/>
      <dgm:spPr/>
    </dgm:pt>
    <dgm:pt modelId="{7CF4AB2D-BB9C-584E-A379-2BF91F3BD580}" type="pres">
      <dgm:prSet presAssocID="{13319E97-AC0D-1246-A63F-6D4D2BA8446E}" presName="node" presStyleLbl="node1" presStyleIdx="5" presStyleCnt="6" custScaleX="175844" custScaleY="59621">
        <dgm:presLayoutVars>
          <dgm:bulletEnabled val="1"/>
        </dgm:presLayoutVars>
      </dgm:prSet>
      <dgm:spPr/>
    </dgm:pt>
  </dgm:ptLst>
  <dgm:cxnLst>
    <dgm:cxn modelId="{7A67F729-4774-904A-96B5-294B96874699}" type="presOf" srcId="{6D3BDBCC-4EF0-0F4B-9AF0-027023D93961}" destId="{A16A5FA9-3FD1-8440-A1F2-62BA194CDEF3}" srcOrd="0" destOrd="0" presId="urn:microsoft.com/office/officeart/2005/8/layout/default"/>
    <dgm:cxn modelId="{3BD8392D-84FC-984B-83BA-64CAEE811A3F}" srcId="{2BA0B11E-C63D-B24F-9C3D-2A73DF2194E3}" destId="{1CAAE14B-A3B8-974A-B09A-F2F88A06D54E}" srcOrd="2" destOrd="0" parTransId="{8D38FF0F-9937-394F-8AB7-7784CDF73A54}" sibTransId="{EAEE6EC8-6616-A446-8EA2-418240FE95C0}"/>
    <dgm:cxn modelId="{6C5D2834-ED93-9B45-A749-6BC842B6F2AF}" type="presOf" srcId="{2BA0B11E-C63D-B24F-9C3D-2A73DF2194E3}" destId="{C25C39C7-6255-5044-82F0-64A9EE12B1E0}" srcOrd="0" destOrd="0" presId="urn:microsoft.com/office/officeart/2005/8/layout/default"/>
    <dgm:cxn modelId="{D8C6B442-1166-4141-A57A-259B3150528F}" type="presOf" srcId="{21CB62F3-07C6-8146-82CE-9573C198174C}" destId="{C457E293-C9F5-8B41-A108-E71D50554DAA}" srcOrd="0" destOrd="0" presId="urn:microsoft.com/office/officeart/2005/8/layout/default"/>
    <dgm:cxn modelId="{D415486B-5346-8F48-BBB5-8AD146D1CE4C}" type="presOf" srcId="{DF721E20-0019-6944-984A-343DE3E83DC5}" destId="{18924C30-01E2-B043-B57C-21613897906D}" srcOrd="0" destOrd="0" presId="urn:microsoft.com/office/officeart/2005/8/layout/default"/>
    <dgm:cxn modelId="{94C8DF4F-A8CB-8841-9C63-5C8F67BFBBC8}" type="presOf" srcId="{7D4FF32B-21B8-054D-AE35-F1845A219E9A}" destId="{E143310B-2763-9D40-9AB5-D3EFBDFC186C}" srcOrd="0" destOrd="0" presId="urn:microsoft.com/office/officeart/2005/8/layout/default"/>
    <dgm:cxn modelId="{1ABFA551-533D-874F-A05F-4A082D385AAD}" srcId="{2BA0B11E-C63D-B24F-9C3D-2A73DF2194E3}" destId="{6D3BDBCC-4EF0-0F4B-9AF0-027023D93961}" srcOrd="3" destOrd="0" parTransId="{87257179-EEC5-2240-A763-06AF12A36DC5}" sibTransId="{E79A0F4B-9A56-5649-AA97-4D06D4FDDAEB}"/>
    <dgm:cxn modelId="{A82C9575-490F-5D41-9691-966280BAFA5A}" type="presOf" srcId="{1CAAE14B-A3B8-974A-B09A-F2F88A06D54E}" destId="{7C4B639D-21EF-1144-B1C7-72B6B265C302}" srcOrd="0" destOrd="0" presId="urn:microsoft.com/office/officeart/2005/8/layout/default"/>
    <dgm:cxn modelId="{102CE776-241C-8A40-9D69-46B5F5998EC3}" srcId="{2BA0B11E-C63D-B24F-9C3D-2A73DF2194E3}" destId="{7D4FF32B-21B8-054D-AE35-F1845A219E9A}" srcOrd="4" destOrd="0" parTransId="{547FB4DD-1CDB-B64D-A1CD-748A775E077B}" sibTransId="{A12A8482-F2F3-234D-84BA-267212A1C937}"/>
    <dgm:cxn modelId="{26274458-A777-D144-85F3-EA00E218068D}" srcId="{2BA0B11E-C63D-B24F-9C3D-2A73DF2194E3}" destId="{13319E97-AC0D-1246-A63F-6D4D2BA8446E}" srcOrd="5" destOrd="0" parTransId="{2D8538EF-3433-DF4D-B78A-81B86F8E1AE3}" sibTransId="{DF5369D8-03B1-5446-AB39-AB7DF0435BA6}"/>
    <dgm:cxn modelId="{B6073C7A-5F52-7944-9D65-0F8EDC311829}" srcId="{2BA0B11E-C63D-B24F-9C3D-2A73DF2194E3}" destId="{DF721E20-0019-6944-984A-343DE3E83DC5}" srcOrd="1" destOrd="0" parTransId="{3F67742B-8EE5-034E-A626-7B513A749ED7}" sibTransId="{0804D3D1-B6FD-F241-9AEB-81A93B987D4F}"/>
    <dgm:cxn modelId="{694699C5-B2BF-BB4A-9920-5B7C27931EB9}" srcId="{2BA0B11E-C63D-B24F-9C3D-2A73DF2194E3}" destId="{21CB62F3-07C6-8146-82CE-9573C198174C}" srcOrd="0" destOrd="0" parTransId="{9EDA4765-B66D-F64E-93CC-932B7B01724C}" sibTransId="{00744590-4822-D14C-B4D5-7EC95F1D5D55}"/>
    <dgm:cxn modelId="{DE8100F9-3D14-3147-A6DD-BE1EF94E6F03}" type="presOf" srcId="{13319E97-AC0D-1246-A63F-6D4D2BA8446E}" destId="{7CF4AB2D-BB9C-584E-A379-2BF91F3BD580}" srcOrd="0" destOrd="0" presId="urn:microsoft.com/office/officeart/2005/8/layout/default"/>
    <dgm:cxn modelId="{56B43E14-8E3A-9041-9161-FFE4179037B6}" type="presParOf" srcId="{C25C39C7-6255-5044-82F0-64A9EE12B1E0}" destId="{C457E293-C9F5-8B41-A108-E71D50554DAA}" srcOrd="0" destOrd="0" presId="urn:microsoft.com/office/officeart/2005/8/layout/default"/>
    <dgm:cxn modelId="{565A5420-C2BC-534E-92E2-DD9BC79720E7}" type="presParOf" srcId="{C25C39C7-6255-5044-82F0-64A9EE12B1E0}" destId="{28699063-47CE-5C4F-BE47-965A723D6115}" srcOrd="1" destOrd="0" presId="urn:microsoft.com/office/officeart/2005/8/layout/default"/>
    <dgm:cxn modelId="{FDAC64FF-309F-FF45-8124-4C18D1D75A7E}" type="presParOf" srcId="{C25C39C7-6255-5044-82F0-64A9EE12B1E0}" destId="{18924C30-01E2-B043-B57C-21613897906D}" srcOrd="2" destOrd="0" presId="urn:microsoft.com/office/officeart/2005/8/layout/default"/>
    <dgm:cxn modelId="{13295B45-5B58-D74D-96C5-E71A5D5FEC25}" type="presParOf" srcId="{C25C39C7-6255-5044-82F0-64A9EE12B1E0}" destId="{FD6E2717-6216-724F-A9DA-AC6859E17F50}" srcOrd="3" destOrd="0" presId="urn:microsoft.com/office/officeart/2005/8/layout/default"/>
    <dgm:cxn modelId="{0CE497DA-9486-6648-BF0A-B9BF3192296F}" type="presParOf" srcId="{C25C39C7-6255-5044-82F0-64A9EE12B1E0}" destId="{7C4B639D-21EF-1144-B1C7-72B6B265C302}" srcOrd="4" destOrd="0" presId="urn:microsoft.com/office/officeart/2005/8/layout/default"/>
    <dgm:cxn modelId="{75E7E219-0519-6B42-89D5-C24B2BC36011}" type="presParOf" srcId="{C25C39C7-6255-5044-82F0-64A9EE12B1E0}" destId="{31C2FD3F-9290-374F-9F31-97274ED53695}" srcOrd="5" destOrd="0" presId="urn:microsoft.com/office/officeart/2005/8/layout/default"/>
    <dgm:cxn modelId="{2042E78F-C6C0-D34E-B2C6-8FA9BD3C7BD6}" type="presParOf" srcId="{C25C39C7-6255-5044-82F0-64A9EE12B1E0}" destId="{A16A5FA9-3FD1-8440-A1F2-62BA194CDEF3}" srcOrd="6" destOrd="0" presId="urn:microsoft.com/office/officeart/2005/8/layout/default"/>
    <dgm:cxn modelId="{4255AB9B-8E4D-1F4A-90AF-BB301F01345E}" type="presParOf" srcId="{C25C39C7-6255-5044-82F0-64A9EE12B1E0}" destId="{FB20BD31-ED45-E942-9FAE-D53395716269}" srcOrd="7" destOrd="0" presId="urn:microsoft.com/office/officeart/2005/8/layout/default"/>
    <dgm:cxn modelId="{30C20BC4-6EBF-8A44-9F3C-A6DDB49078B4}" type="presParOf" srcId="{C25C39C7-6255-5044-82F0-64A9EE12B1E0}" destId="{E143310B-2763-9D40-9AB5-D3EFBDFC186C}" srcOrd="8" destOrd="0" presId="urn:microsoft.com/office/officeart/2005/8/layout/default"/>
    <dgm:cxn modelId="{73336F78-7D55-3A4D-8509-ABE260EEB8E1}" type="presParOf" srcId="{C25C39C7-6255-5044-82F0-64A9EE12B1E0}" destId="{CCCCE43A-AA51-B449-9DD3-08912C8C7DC4}" srcOrd="9" destOrd="0" presId="urn:microsoft.com/office/officeart/2005/8/layout/default"/>
    <dgm:cxn modelId="{1033F300-7AFA-F542-BB56-0AA8B686D3FA}" type="presParOf" srcId="{C25C39C7-6255-5044-82F0-64A9EE12B1E0}" destId="{7CF4AB2D-BB9C-584E-A379-2BF91F3BD58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B48E313-B7CF-4202-A440-F18A2DD8D73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PH"/>
        </a:p>
      </dgm:t>
    </dgm:pt>
    <dgm:pt modelId="{663CCAF8-FD12-4CA2-BDB0-A668E33DF3B8}">
      <dgm:prSet custT="1"/>
      <dgm:spPr/>
      <dgm:t>
        <a:bodyPr/>
        <a:lstStyle/>
        <a:p>
          <a:r>
            <a:rPr lang="en-US" sz="2200" dirty="0"/>
            <a:t>With a specific type of disability</a:t>
          </a:r>
          <a:endParaRPr lang="en-PH" sz="2200" dirty="0"/>
        </a:p>
      </dgm:t>
    </dgm:pt>
    <dgm:pt modelId="{F981EB00-A75B-44AB-88A1-3DA4865CF829}" type="parTrans" cxnId="{F4E9FE6A-0537-49EE-9A52-3C9316934A4E}">
      <dgm:prSet/>
      <dgm:spPr/>
      <dgm:t>
        <a:bodyPr/>
        <a:lstStyle/>
        <a:p>
          <a:endParaRPr lang="en-PH" sz="2200"/>
        </a:p>
      </dgm:t>
    </dgm:pt>
    <dgm:pt modelId="{2CBD4337-29B2-4525-B297-DD7013B59CC2}" type="sibTrans" cxnId="{F4E9FE6A-0537-49EE-9A52-3C9316934A4E}">
      <dgm:prSet/>
      <dgm:spPr/>
      <dgm:t>
        <a:bodyPr/>
        <a:lstStyle/>
        <a:p>
          <a:endParaRPr lang="en-PH" sz="2200"/>
        </a:p>
      </dgm:t>
    </dgm:pt>
    <dgm:pt modelId="{A805365E-5349-4274-81C1-5013E03980FA}">
      <dgm:prSet custT="1"/>
      <dgm:spPr/>
      <dgm:t>
        <a:bodyPr/>
        <a:lstStyle/>
        <a:p>
          <a:r>
            <a:rPr lang="en-US" sz="2200" dirty="0"/>
            <a:t>With specific issues such as housing, education or employment</a:t>
          </a:r>
          <a:endParaRPr lang="en-PH" sz="2200" dirty="0"/>
        </a:p>
      </dgm:t>
    </dgm:pt>
    <dgm:pt modelId="{D0FEB06F-DFB0-4B2C-971E-58130675A908}" type="parTrans" cxnId="{EE9296E2-4A9B-40E2-9570-80B26FFB5F94}">
      <dgm:prSet/>
      <dgm:spPr/>
      <dgm:t>
        <a:bodyPr/>
        <a:lstStyle/>
        <a:p>
          <a:endParaRPr lang="en-PH" sz="2200"/>
        </a:p>
      </dgm:t>
    </dgm:pt>
    <dgm:pt modelId="{40792BC3-1938-4ECD-96EE-DD03FA28EA07}" type="sibTrans" cxnId="{EE9296E2-4A9B-40E2-9570-80B26FFB5F94}">
      <dgm:prSet/>
      <dgm:spPr/>
      <dgm:t>
        <a:bodyPr/>
        <a:lstStyle/>
        <a:p>
          <a:endParaRPr lang="en-PH" sz="2200"/>
        </a:p>
      </dgm:t>
    </dgm:pt>
    <dgm:pt modelId="{A2F7CDD8-04B6-4EBD-B4CD-FD4BDEDFE3AA}" type="pres">
      <dgm:prSet presAssocID="{8B48E313-B7CF-4202-A440-F18A2DD8D733}" presName="linear" presStyleCnt="0">
        <dgm:presLayoutVars>
          <dgm:animLvl val="lvl"/>
          <dgm:resizeHandles val="exact"/>
        </dgm:presLayoutVars>
      </dgm:prSet>
      <dgm:spPr/>
    </dgm:pt>
    <dgm:pt modelId="{A138E053-0A4C-4AAA-B9B5-FAB43EFF4154}" type="pres">
      <dgm:prSet presAssocID="{663CCAF8-FD12-4CA2-BDB0-A668E33DF3B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7EBA1CC-1767-49F6-B0F7-C4A703323913}" type="pres">
      <dgm:prSet presAssocID="{2CBD4337-29B2-4525-B297-DD7013B59CC2}" presName="spacer" presStyleCnt="0"/>
      <dgm:spPr/>
    </dgm:pt>
    <dgm:pt modelId="{F3EAB680-0753-4E6D-9D38-ACEC18F61EFC}" type="pres">
      <dgm:prSet presAssocID="{A805365E-5349-4274-81C1-5013E03980F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3640F1B-E698-4B41-90B3-32D8BA4237C5}" type="presOf" srcId="{A805365E-5349-4274-81C1-5013E03980FA}" destId="{F3EAB680-0753-4E6D-9D38-ACEC18F61EFC}" srcOrd="0" destOrd="0" presId="urn:microsoft.com/office/officeart/2005/8/layout/vList2"/>
    <dgm:cxn modelId="{F4E9FE6A-0537-49EE-9A52-3C9316934A4E}" srcId="{8B48E313-B7CF-4202-A440-F18A2DD8D733}" destId="{663CCAF8-FD12-4CA2-BDB0-A668E33DF3B8}" srcOrd="0" destOrd="0" parTransId="{F981EB00-A75B-44AB-88A1-3DA4865CF829}" sibTransId="{2CBD4337-29B2-4525-B297-DD7013B59CC2}"/>
    <dgm:cxn modelId="{BC49976B-5583-4263-B6FE-77E46F7FF65E}" type="presOf" srcId="{663CCAF8-FD12-4CA2-BDB0-A668E33DF3B8}" destId="{A138E053-0A4C-4AAA-B9B5-FAB43EFF4154}" srcOrd="0" destOrd="0" presId="urn:microsoft.com/office/officeart/2005/8/layout/vList2"/>
    <dgm:cxn modelId="{C1BEAAB6-6E49-4C57-ADA7-FCE3FE08090A}" type="presOf" srcId="{8B48E313-B7CF-4202-A440-F18A2DD8D733}" destId="{A2F7CDD8-04B6-4EBD-B4CD-FD4BDEDFE3AA}" srcOrd="0" destOrd="0" presId="urn:microsoft.com/office/officeart/2005/8/layout/vList2"/>
    <dgm:cxn modelId="{EE9296E2-4A9B-40E2-9570-80B26FFB5F94}" srcId="{8B48E313-B7CF-4202-A440-F18A2DD8D733}" destId="{A805365E-5349-4274-81C1-5013E03980FA}" srcOrd="1" destOrd="0" parTransId="{D0FEB06F-DFB0-4B2C-971E-58130675A908}" sibTransId="{40792BC3-1938-4ECD-96EE-DD03FA28EA07}"/>
    <dgm:cxn modelId="{4110593F-29E9-4F78-8479-9FE31AE7999D}" type="presParOf" srcId="{A2F7CDD8-04B6-4EBD-B4CD-FD4BDEDFE3AA}" destId="{A138E053-0A4C-4AAA-B9B5-FAB43EFF4154}" srcOrd="0" destOrd="0" presId="urn:microsoft.com/office/officeart/2005/8/layout/vList2"/>
    <dgm:cxn modelId="{A7848AF5-87C1-4A9A-B86A-7701A3A05AE3}" type="presParOf" srcId="{A2F7CDD8-04B6-4EBD-B4CD-FD4BDEDFE3AA}" destId="{A7EBA1CC-1767-49F6-B0F7-C4A703323913}" srcOrd="1" destOrd="0" presId="urn:microsoft.com/office/officeart/2005/8/layout/vList2"/>
    <dgm:cxn modelId="{515CC367-A1B2-4C9F-A28D-583F9BEA494E}" type="presParOf" srcId="{A2F7CDD8-04B6-4EBD-B4CD-FD4BDEDFE3AA}" destId="{F3EAB680-0753-4E6D-9D38-ACEC18F61EF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C159A2E-8515-4A4C-872D-D5B431554D4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64258516-A806-4362-96BB-1516B3A3342E}">
      <dgm:prSet custT="1"/>
      <dgm:spPr/>
      <dgm:t>
        <a:bodyPr/>
        <a:lstStyle/>
        <a:p>
          <a:r>
            <a:rPr lang="en-US" sz="2200" dirty="0"/>
            <a:t>From diverse cultural and linguistic backgrounds, including Aboriginal and Torres Strait Islander backgrounds</a:t>
          </a:r>
          <a:endParaRPr lang="en-PH" sz="2200" dirty="0"/>
        </a:p>
      </dgm:t>
    </dgm:pt>
    <dgm:pt modelId="{97D95A49-C2DF-4139-B756-861358492178}" type="parTrans" cxnId="{C3C22D33-CBF9-4854-A7E1-D2080D158FFD}">
      <dgm:prSet/>
      <dgm:spPr/>
      <dgm:t>
        <a:bodyPr/>
        <a:lstStyle/>
        <a:p>
          <a:endParaRPr lang="en-PH" sz="2200"/>
        </a:p>
      </dgm:t>
    </dgm:pt>
    <dgm:pt modelId="{C87D2C27-1E3C-492A-807F-57BE384DB688}" type="sibTrans" cxnId="{C3C22D33-CBF9-4854-A7E1-D2080D158FFD}">
      <dgm:prSet/>
      <dgm:spPr/>
      <dgm:t>
        <a:bodyPr/>
        <a:lstStyle/>
        <a:p>
          <a:endParaRPr lang="en-PH" sz="2200"/>
        </a:p>
      </dgm:t>
    </dgm:pt>
    <dgm:pt modelId="{653E8EE8-A0D1-48A3-99C2-62D851B6158B}" type="pres">
      <dgm:prSet presAssocID="{FC159A2E-8515-4A4C-872D-D5B431554D40}" presName="linear" presStyleCnt="0">
        <dgm:presLayoutVars>
          <dgm:animLvl val="lvl"/>
          <dgm:resizeHandles val="exact"/>
        </dgm:presLayoutVars>
      </dgm:prSet>
      <dgm:spPr/>
    </dgm:pt>
    <dgm:pt modelId="{F53629EE-FA7E-49B5-8A92-91D9ED370C57}" type="pres">
      <dgm:prSet presAssocID="{64258516-A806-4362-96BB-1516B3A3342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5747019-6EEB-480C-8C73-A617E01E4BFE}" type="presOf" srcId="{FC159A2E-8515-4A4C-872D-D5B431554D40}" destId="{653E8EE8-A0D1-48A3-99C2-62D851B6158B}" srcOrd="0" destOrd="0" presId="urn:microsoft.com/office/officeart/2005/8/layout/vList2"/>
    <dgm:cxn modelId="{C3C22D33-CBF9-4854-A7E1-D2080D158FFD}" srcId="{FC159A2E-8515-4A4C-872D-D5B431554D40}" destId="{64258516-A806-4362-96BB-1516B3A3342E}" srcOrd="0" destOrd="0" parTransId="{97D95A49-C2DF-4139-B756-861358492178}" sibTransId="{C87D2C27-1E3C-492A-807F-57BE384DB688}"/>
    <dgm:cxn modelId="{AA8C0CA5-0C62-4C17-8CF2-ACD6D6150653}" type="presOf" srcId="{64258516-A806-4362-96BB-1516B3A3342E}" destId="{F53629EE-FA7E-49B5-8A92-91D9ED370C57}" srcOrd="0" destOrd="0" presId="urn:microsoft.com/office/officeart/2005/8/layout/vList2"/>
    <dgm:cxn modelId="{C6FE4159-E229-4870-9077-7C6DF2D4B554}" type="presParOf" srcId="{653E8EE8-A0D1-48A3-99C2-62D851B6158B}" destId="{F53629EE-FA7E-49B5-8A92-91D9ED370C5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EC86726-7249-9E46-8FB0-BF9B284DD16F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A38E38-A8E3-F24E-ADAA-01566778BA97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 dirty="0"/>
            <a:t>Identifying and explaining the different options available to the client</a:t>
          </a:r>
          <a:endParaRPr lang="en-US" sz="2200" dirty="0"/>
        </a:p>
      </dgm:t>
    </dgm:pt>
    <dgm:pt modelId="{D041601F-F90C-4649-8410-2BA078DB133B}" type="parTrans" cxnId="{66E057AD-5649-0143-8A15-6AEACDAA3E79}">
      <dgm:prSet/>
      <dgm:spPr/>
      <dgm:t>
        <a:bodyPr/>
        <a:lstStyle/>
        <a:p>
          <a:endParaRPr lang="en-US" sz="2200"/>
        </a:p>
      </dgm:t>
    </dgm:pt>
    <dgm:pt modelId="{D68AE58F-4CC4-3D4F-ABF4-D9C15D2F13AA}" type="sibTrans" cxnId="{66E057AD-5649-0143-8A15-6AEACDAA3E79}">
      <dgm:prSet/>
      <dgm:spPr/>
      <dgm:t>
        <a:bodyPr/>
        <a:lstStyle/>
        <a:p>
          <a:endParaRPr lang="en-US" sz="2200"/>
        </a:p>
      </dgm:t>
    </dgm:pt>
    <dgm:pt modelId="{099C419D-50C0-6A44-997B-F0C5D86B38B1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 dirty="0"/>
            <a:t>Helping the client develop their skills and knowledge for expressing themselves </a:t>
          </a:r>
          <a:endParaRPr lang="en-PH" sz="2200" dirty="0"/>
        </a:p>
      </dgm:t>
    </dgm:pt>
    <dgm:pt modelId="{5890E25C-B092-B64C-8674-F7384D06917E}" type="parTrans" cxnId="{C38FCBF1-39B9-1B42-B7DB-89634C52256B}">
      <dgm:prSet/>
      <dgm:spPr/>
      <dgm:t>
        <a:bodyPr/>
        <a:lstStyle/>
        <a:p>
          <a:endParaRPr lang="en-US" sz="2200"/>
        </a:p>
      </dgm:t>
    </dgm:pt>
    <dgm:pt modelId="{E40A223F-1FE3-4B4F-A855-B167A651DA1E}" type="sibTrans" cxnId="{C38FCBF1-39B9-1B42-B7DB-89634C52256B}">
      <dgm:prSet/>
      <dgm:spPr/>
      <dgm:t>
        <a:bodyPr/>
        <a:lstStyle/>
        <a:p>
          <a:endParaRPr lang="en-US" sz="2200"/>
        </a:p>
      </dgm:t>
    </dgm:pt>
    <dgm:pt modelId="{BD4D17FD-BB1A-4B44-85BF-5E30D07D8143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Assisting the client in standing up for their rights</a:t>
          </a:r>
          <a:endParaRPr lang="en-PH" sz="2200"/>
        </a:p>
      </dgm:t>
    </dgm:pt>
    <dgm:pt modelId="{3F3A3763-0C8A-0C46-9A93-A1178CD43C0E}" type="parTrans" cxnId="{B92A283E-C7BA-DE49-947A-B7C29B499824}">
      <dgm:prSet/>
      <dgm:spPr/>
      <dgm:t>
        <a:bodyPr/>
        <a:lstStyle/>
        <a:p>
          <a:endParaRPr lang="en-US" sz="2200"/>
        </a:p>
      </dgm:t>
    </dgm:pt>
    <dgm:pt modelId="{0E50DFAC-2E1C-3544-A4D8-2B3C730C6AD6}" type="sibTrans" cxnId="{B92A283E-C7BA-DE49-947A-B7C29B499824}">
      <dgm:prSet/>
      <dgm:spPr/>
      <dgm:t>
        <a:bodyPr/>
        <a:lstStyle/>
        <a:p>
          <a:endParaRPr lang="en-US" sz="2200"/>
        </a:p>
      </dgm:t>
    </dgm:pt>
    <dgm:pt modelId="{EDC96631-6F15-2340-B9A7-DE11E220A0F1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 dirty="0"/>
            <a:t>Speaking with service providers on behalf of the client</a:t>
          </a:r>
          <a:endParaRPr lang="en-PH" sz="2200" dirty="0"/>
        </a:p>
      </dgm:t>
    </dgm:pt>
    <dgm:pt modelId="{8EAA8A0F-7FE8-C847-B43B-011BA8EB929B}" type="parTrans" cxnId="{67041AA4-D4E7-B74B-B6F2-33C0AD38CE81}">
      <dgm:prSet/>
      <dgm:spPr/>
      <dgm:t>
        <a:bodyPr/>
        <a:lstStyle/>
        <a:p>
          <a:endParaRPr lang="en-US" sz="2200"/>
        </a:p>
      </dgm:t>
    </dgm:pt>
    <dgm:pt modelId="{8294944D-149D-7941-87F8-ABC37052464B}" type="sibTrans" cxnId="{67041AA4-D4E7-B74B-B6F2-33C0AD38CE81}">
      <dgm:prSet/>
      <dgm:spPr/>
      <dgm:t>
        <a:bodyPr/>
        <a:lstStyle/>
        <a:p>
          <a:endParaRPr lang="en-US" sz="2200"/>
        </a:p>
      </dgm:t>
    </dgm:pt>
    <dgm:pt modelId="{36313BAB-A2B9-3348-91BB-3744538CF3E2}" type="pres">
      <dgm:prSet presAssocID="{CEC86726-7249-9E46-8FB0-BF9B284DD16F}" presName="linear" presStyleCnt="0">
        <dgm:presLayoutVars>
          <dgm:animLvl val="lvl"/>
          <dgm:resizeHandles val="exact"/>
        </dgm:presLayoutVars>
      </dgm:prSet>
      <dgm:spPr/>
    </dgm:pt>
    <dgm:pt modelId="{0523991A-9F32-0541-9192-66DA7CE460D6}" type="pres">
      <dgm:prSet presAssocID="{3FA38E38-A8E3-F24E-ADAA-01566778BA9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C151F98-B6EC-234C-A572-F7AB268D38BF}" type="pres">
      <dgm:prSet presAssocID="{D68AE58F-4CC4-3D4F-ABF4-D9C15D2F13AA}" presName="spacer" presStyleCnt="0"/>
      <dgm:spPr/>
    </dgm:pt>
    <dgm:pt modelId="{923F4F95-7BEF-2545-BA11-6709D408B82C}" type="pres">
      <dgm:prSet presAssocID="{099C419D-50C0-6A44-997B-F0C5D86B38B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EC13DD-5545-2740-9876-BCDE7232E2F9}" type="pres">
      <dgm:prSet presAssocID="{E40A223F-1FE3-4B4F-A855-B167A651DA1E}" presName="spacer" presStyleCnt="0"/>
      <dgm:spPr/>
    </dgm:pt>
    <dgm:pt modelId="{06BAA367-9782-8940-83F6-87C14BA5284A}" type="pres">
      <dgm:prSet presAssocID="{BD4D17FD-BB1A-4B44-85BF-5E30D07D81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B47F88E-5CF0-DA49-9F72-8AF1386EC6D6}" type="pres">
      <dgm:prSet presAssocID="{0E50DFAC-2E1C-3544-A4D8-2B3C730C6AD6}" presName="spacer" presStyleCnt="0"/>
      <dgm:spPr/>
    </dgm:pt>
    <dgm:pt modelId="{2929B2FF-BDF1-2142-8CA6-371DD6892C33}" type="pres">
      <dgm:prSet presAssocID="{EDC96631-6F15-2340-B9A7-DE11E220A0F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92A283E-C7BA-DE49-947A-B7C29B499824}" srcId="{CEC86726-7249-9E46-8FB0-BF9B284DD16F}" destId="{BD4D17FD-BB1A-4B44-85BF-5E30D07D8143}" srcOrd="2" destOrd="0" parTransId="{3F3A3763-0C8A-0C46-9A93-A1178CD43C0E}" sibTransId="{0E50DFAC-2E1C-3544-A4D8-2B3C730C6AD6}"/>
    <dgm:cxn modelId="{86A1935C-78CA-9A41-BCF6-69CA3BDBBC10}" type="presOf" srcId="{3FA38E38-A8E3-F24E-ADAA-01566778BA97}" destId="{0523991A-9F32-0541-9192-66DA7CE460D6}" srcOrd="0" destOrd="0" presId="urn:microsoft.com/office/officeart/2005/8/layout/vList2"/>
    <dgm:cxn modelId="{567E2D48-BDC2-A246-B452-143C6BFA5F39}" type="presOf" srcId="{BD4D17FD-BB1A-4B44-85BF-5E30D07D8143}" destId="{06BAA367-9782-8940-83F6-87C14BA5284A}" srcOrd="0" destOrd="0" presId="urn:microsoft.com/office/officeart/2005/8/layout/vList2"/>
    <dgm:cxn modelId="{0E0CFC6E-021F-5843-B900-DE23A8207A0B}" type="presOf" srcId="{CEC86726-7249-9E46-8FB0-BF9B284DD16F}" destId="{36313BAB-A2B9-3348-91BB-3744538CF3E2}" srcOrd="0" destOrd="0" presId="urn:microsoft.com/office/officeart/2005/8/layout/vList2"/>
    <dgm:cxn modelId="{CF5C087D-B138-7342-A0BB-2F4D82BAD17C}" type="presOf" srcId="{099C419D-50C0-6A44-997B-F0C5D86B38B1}" destId="{923F4F95-7BEF-2545-BA11-6709D408B82C}" srcOrd="0" destOrd="0" presId="urn:microsoft.com/office/officeart/2005/8/layout/vList2"/>
    <dgm:cxn modelId="{75327E8B-5779-654F-B9E9-580D4F2C06B6}" type="presOf" srcId="{EDC96631-6F15-2340-B9A7-DE11E220A0F1}" destId="{2929B2FF-BDF1-2142-8CA6-371DD6892C33}" srcOrd="0" destOrd="0" presId="urn:microsoft.com/office/officeart/2005/8/layout/vList2"/>
    <dgm:cxn modelId="{67041AA4-D4E7-B74B-B6F2-33C0AD38CE81}" srcId="{CEC86726-7249-9E46-8FB0-BF9B284DD16F}" destId="{EDC96631-6F15-2340-B9A7-DE11E220A0F1}" srcOrd="3" destOrd="0" parTransId="{8EAA8A0F-7FE8-C847-B43B-011BA8EB929B}" sibTransId="{8294944D-149D-7941-87F8-ABC37052464B}"/>
    <dgm:cxn modelId="{66E057AD-5649-0143-8A15-6AEACDAA3E79}" srcId="{CEC86726-7249-9E46-8FB0-BF9B284DD16F}" destId="{3FA38E38-A8E3-F24E-ADAA-01566778BA97}" srcOrd="0" destOrd="0" parTransId="{D041601F-F90C-4649-8410-2BA078DB133B}" sibTransId="{D68AE58F-4CC4-3D4F-ABF4-D9C15D2F13AA}"/>
    <dgm:cxn modelId="{C38FCBF1-39B9-1B42-B7DB-89634C52256B}" srcId="{CEC86726-7249-9E46-8FB0-BF9B284DD16F}" destId="{099C419D-50C0-6A44-997B-F0C5D86B38B1}" srcOrd="1" destOrd="0" parTransId="{5890E25C-B092-B64C-8674-F7384D06917E}" sibTransId="{E40A223F-1FE3-4B4F-A855-B167A651DA1E}"/>
    <dgm:cxn modelId="{21CD00C5-5DD3-1F4A-88D7-1C6FA59B8E71}" type="presParOf" srcId="{36313BAB-A2B9-3348-91BB-3744538CF3E2}" destId="{0523991A-9F32-0541-9192-66DA7CE460D6}" srcOrd="0" destOrd="0" presId="urn:microsoft.com/office/officeart/2005/8/layout/vList2"/>
    <dgm:cxn modelId="{D1A84689-8CD4-B34C-AB0C-3319898EF45A}" type="presParOf" srcId="{36313BAB-A2B9-3348-91BB-3744538CF3E2}" destId="{5C151F98-B6EC-234C-A572-F7AB268D38BF}" srcOrd="1" destOrd="0" presId="urn:microsoft.com/office/officeart/2005/8/layout/vList2"/>
    <dgm:cxn modelId="{975DEE40-212E-5D4C-ABB4-2A04F6DB83F8}" type="presParOf" srcId="{36313BAB-A2B9-3348-91BB-3744538CF3E2}" destId="{923F4F95-7BEF-2545-BA11-6709D408B82C}" srcOrd="2" destOrd="0" presId="urn:microsoft.com/office/officeart/2005/8/layout/vList2"/>
    <dgm:cxn modelId="{765E574B-8FD7-BC45-BA0B-467EF043E970}" type="presParOf" srcId="{36313BAB-A2B9-3348-91BB-3744538CF3E2}" destId="{F6EC13DD-5545-2740-9876-BCDE7232E2F9}" srcOrd="3" destOrd="0" presId="urn:microsoft.com/office/officeart/2005/8/layout/vList2"/>
    <dgm:cxn modelId="{C3DD0B62-A689-1940-A916-9A5BBF156063}" type="presParOf" srcId="{36313BAB-A2B9-3348-91BB-3744538CF3E2}" destId="{06BAA367-9782-8940-83F6-87C14BA5284A}" srcOrd="4" destOrd="0" presId="urn:microsoft.com/office/officeart/2005/8/layout/vList2"/>
    <dgm:cxn modelId="{6A03FE49-5FD3-EE47-85CE-DEBDB8F58661}" type="presParOf" srcId="{36313BAB-A2B9-3348-91BB-3744538CF3E2}" destId="{BB47F88E-5CF0-DA49-9F72-8AF1386EC6D6}" srcOrd="5" destOrd="0" presId="urn:microsoft.com/office/officeart/2005/8/layout/vList2"/>
    <dgm:cxn modelId="{8571A08B-2C3C-5342-B3E6-3966C0CCB81E}" type="presParOf" srcId="{36313BAB-A2B9-3348-91BB-3744538CF3E2}" destId="{2929B2FF-BDF1-2142-8CA6-371DD6892C3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EC86726-7249-9E46-8FB0-BF9B284DD16F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8ACA31-A1B5-604F-994A-981D48515BA1}">
      <dgm:prSet custT="1"/>
      <dgm:spPr/>
      <dgm:t>
        <a:bodyPr/>
        <a:lstStyle/>
        <a:p>
          <a:r>
            <a:rPr lang="en-AU" sz="2200" dirty="0"/>
            <a:t>Relaying wishes and preferences to other service providers and institutions</a:t>
          </a:r>
          <a:endParaRPr lang="en-PH" sz="2200" dirty="0"/>
        </a:p>
      </dgm:t>
    </dgm:pt>
    <dgm:pt modelId="{AB0D590F-08F1-6946-987A-AC98BEC202EA}" type="parTrans" cxnId="{57A226E9-2265-0F43-B71C-D55971E70845}">
      <dgm:prSet/>
      <dgm:spPr/>
      <dgm:t>
        <a:bodyPr/>
        <a:lstStyle/>
        <a:p>
          <a:endParaRPr lang="en-US" sz="2200"/>
        </a:p>
      </dgm:t>
    </dgm:pt>
    <dgm:pt modelId="{64D9F70D-CB64-2F4C-A5A4-E77CAC0893EC}" type="sibTrans" cxnId="{57A226E9-2265-0F43-B71C-D55971E70845}">
      <dgm:prSet/>
      <dgm:spPr/>
      <dgm:t>
        <a:bodyPr/>
        <a:lstStyle/>
        <a:p>
          <a:endParaRPr lang="en-US" sz="2200"/>
        </a:p>
      </dgm:t>
    </dgm:pt>
    <dgm:pt modelId="{D3A923BF-A094-6047-8687-C268AA8ABD2F}">
      <dgm:prSet custT="1"/>
      <dgm:spPr/>
      <dgm:t>
        <a:bodyPr/>
        <a:lstStyle/>
        <a:p>
          <a:r>
            <a:rPr lang="en-AU" sz="2200"/>
            <a:t>Assisting the client in transitioning from one service to another</a:t>
          </a:r>
          <a:endParaRPr lang="en-PH" sz="2200"/>
        </a:p>
      </dgm:t>
    </dgm:pt>
    <dgm:pt modelId="{727AC157-939C-2F4A-9CCE-694D6553980E}" type="parTrans" cxnId="{C0EDC031-4DEF-4147-88AB-5F7509D86992}">
      <dgm:prSet/>
      <dgm:spPr/>
      <dgm:t>
        <a:bodyPr/>
        <a:lstStyle/>
        <a:p>
          <a:endParaRPr lang="en-US" sz="2200"/>
        </a:p>
      </dgm:t>
    </dgm:pt>
    <dgm:pt modelId="{FBAF8B79-D93A-334B-8119-A039F971D629}" type="sibTrans" cxnId="{C0EDC031-4DEF-4147-88AB-5F7509D86992}">
      <dgm:prSet/>
      <dgm:spPr/>
      <dgm:t>
        <a:bodyPr/>
        <a:lstStyle/>
        <a:p>
          <a:endParaRPr lang="en-US" sz="2200"/>
        </a:p>
      </dgm:t>
    </dgm:pt>
    <dgm:pt modelId="{7151E4D7-9A0C-D44B-9B1C-85994FD562B3}">
      <dgm:prSet custT="1"/>
      <dgm:spPr/>
      <dgm:t>
        <a:bodyPr/>
        <a:lstStyle/>
        <a:p>
          <a:r>
            <a:rPr lang="en-AU" sz="2200"/>
            <a:t>Resolving concerns or submitting complaints to service providers or authorities</a:t>
          </a:r>
          <a:endParaRPr lang="en-PH" sz="2200"/>
        </a:p>
      </dgm:t>
    </dgm:pt>
    <dgm:pt modelId="{550C94D1-2CEC-2E4A-B4B5-7F574301D623}" type="parTrans" cxnId="{08DE6FFE-AF0B-7B48-A94E-BA948CC9EE14}">
      <dgm:prSet/>
      <dgm:spPr/>
      <dgm:t>
        <a:bodyPr/>
        <a:lstStyle/>
        <a:p>
          <a:endParaRPr lang="en-US" sz="2200"/>
        </a:p>
      </dgm:t>
    </dgm:pt>
    <dgm:pt modelId="{554A9E4B-B13A-8644-B8C6-26413A3774F6}" type="sibTrans" cxnId="{08DE6FFE-AF0B-7B48-A94E-BA948CC9EE14}">
      <dgm:prSet/>
      <dgm:spPr/>
      <dgm:t>
        <a:bodyPr/>
        <a:lstStyle/>
        <a:p>
          <a:endParaRPr lang="en-US" sz="2200"/>
        </a:p>
      </dgm:t>
    </dgm:pt>
    <dgm:pt modelId="{36313BAB-A2B9-3348-91BB-3744538CF3E2}" type="pres">
      <dgm:prSet presAssocID="{CEC86726-7249-9E46-8FB0-BF9B284DD16F}" presName="linear" presStyleCnt="0">
        <dgm:presLayoutVars>
          <dgm:animLvl val="lvl"/>
          <dgm:resizeHandles val="exact"/>
        </dgm:presLayoutVars>
      </dgm:prSet>
      <dgm:spPr/>
    </dgm:pt>
    <dgm:pt modelId="{D6D6AB87-AED3-5449-A043-AB19876A4271}" type="pres">
      <dgm:prSet presAssocID="{6C8ACA31-A1B5-604F-994A-981D48515BA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D19562-4BC5-C54E-9AC2-72955E786FFC}" type="pres">
      <dgm:prSet presAssocID="{64D9F70D-CB64-2F4C-A5A4-E77CAC0893EC}" presName="spacer" presStyleCnt="0"/>
      <dgm:spPr/>
    </dgm:pt>
    <dgm:pt modelId="{E311C6A5-AE0C-5C41-911F-D2700B2D410A}" type="pres">
      <dgm:prSet presAssocID="{D3A923BF-A094-6047-8687-C268AA8ABD2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A622494-BEB4-F747-B0C0-58C790FE8366}" type="pres">
      <dgm:prSet presAssocID="{FBAF8B79-D93A-334B-8119-A039F971D629}" presName="spacer" presStyleCnt="0"/>
      <dgm:spPr/>
    </dgm:pt>
    <dgm:pt modelId="{2A922347-447A-1D43-B822-9BA6FF6034A1}" type="pres">
      <dgm:prSet presAssocID="{7151E4D7-9A0C-D44B-9B1C-85994FD562B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0EDC031-4DEF-4147-88AB-5F7509D86992}" srcId="{CEC86726-7249-9E46-8FB0-BF9B284DD16F}" destId="{D3A923BF-A094-6047-8687-C268AA8ABD2F}" srcOrd="1" destOrd="0" parTransId="{727AC157-939C-2F4A-9CCE-694D6553980E}" sibTransId="{FBAF8B79-D93A-334B-8119-A039F971D629}"/>
    <dgm:cxn modelId="{0E0CFC6E-021F-5843-B900-DE23A8207A0B}" type="presOf" srcId="{CEC86726-7249-9E46-8FB0-BF9B284DD16F}" destId="{36313BAB-A2B9-3348-91BB-3744538CF3E2}" srcOrd="0" destOrd="0" presId="urn:microsoft.com/office/officeart/2005/8/layout/vList2"/>
    <dgm:cxn modelId="{A568256F-FD3C-EE4E-ABC5-8F0A59750BB4}" type="presOf" srcId="{7151E4D7-9A0C-D44B-9B1C-85994FD562B3}" destId="{2A922347-447A-1D43-B822-9BA6FF6034A1}" srcOrd="0" destOrd="0" presId="urn:microsoft.com/office/officeart/2005/8/layout/vList2"/>
    <dgm:cxn modelId="{25116559-035D-1743-8FC7-91869AB55DEE}" type="presOf" srcId="{D3A923BF-A094-6047-8687-C268AA8ABD2F}" destId="{E311C6A5-AE0C-5C41-911F-D2700B2D410A}" srcOrd="0" destOrd="0" presId="urn:microsoft.com/office/officeart/2005/8/layout/vList2"/>
    <dgm:cxn modelId="{F0603486-0F05-D14A-8795-21BEB695F61E}" type="presOf" srcId="{6C8ACA31-A1B5-604F-994A-981D48515BA1}" destId="{D6D6AB87-AED3-5449-A043-AB19876A4271}" srcOrd="0" destOrd="0" presId="urn:microsoft.com/office/officeart/2005/8/layout/vList2"/>
    <dgm:cxn modelId="{57A226E9-2265-0F43-B71C-D55971E70845}" srcId="{CEC86726-7249-9E46-8FB0-BF9B284DD16F}" destId="{6C8ACA31-A1B5-604F-994A-981D48515BA1}" srcOrd="0" destOrd="0" parTransId="{AB0D590F-08F1-6946-987A-AC98BEC202EA}" sibTransId="{64D9F70D-CB64-2F4C-A5A4-E77CAC0893EC}"/>
    <dgm:cxn modelId="{08DE6FFE-AF0B-7B48-A94E-BA948CC9EE14}" srcId="{CEC86726-7249-9E46-8FB0-BF9B284DD16F}" destId="{7151E4D7-9A0C-D44B-9B1C-85994FD562B3}" srcOrd="2" destOrd="0" parTransId="{550C94D1-2CEC-2E4A-B4B5-7F574301D623}" sibTransId="{554A9E4B-B13A-8644-B8C6-26413A3774F6}"/>
    <dgm:cxn modelId="{5F6E9F73-ADC7-054F-AF53-BE344C215DB2}" type="presParOf" srcId="{36313BAB-A2B9-3348-91BB-3744538CF3E2}" destId="{D6D6AB87-AED3-5449-A043-AB19876A4271}" srcOrd="0" destOrd="0" presId="urn:microsoft.com/office/officeart/2005/8/layout/vList2"/>
    <dgm:cxn modelId="{9F93EB15-F769-4F4E-ADE7-B7D16554B8BC}" type="presParOf" srcId="{36313BAB-A2B9-3348-91BB-3744538CF3E2}" destId="{F1D19562-4BC5-C54E-9AC2-72955E786FFC}" srcOrd="1" destOrd="0" presId="urn:microsoft.com/office/officeart/2005/8/layout/vList2"/>
    <dgm:cxn modelId="{F0E0B4D0-3D08-C74C-A5EB-A4BD199E700F}" type="presParOf" srcId="{36313BAB-A2B9-3348-91BB-3744538CF3E2}" destId="{E311C6A5-AE0C-5C41-911F-D2700B2D410A}" srcOrd="2" destOrd="0" presId="urn:microsoft.com/office/officeart/2005/8/layout/vList2"/>
    <dgm:cxn modelId="{2FAD5EED-95D7-D44C-9886-6603524DD534}" type="presParOf" srcId="{36313BAB-A2B9-3348-91BB-3744538CF3E2}" destId="{CA622494-BEB4-F747-B0C0-58C790FE8366}" srcOrd="3" destOrd="0" presId="urn:microsoft.com/office/officeart/2005/8/layout/vList2"/>
    <dgm:cxn modelId="{BF6463FF-C09D-F641-BD5F-B3632E142F58}" type="presParOf" srcId="{36313BAB-A2B9-3348-91BB-3744538CF3E2}" destId="{2A922347-447A-1D43-B822-9BA6FF6034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E643420-9E9F-41AE-A97F-79C5708D9F6E}" type="doc">
      <dgm:prSet loTypeId="urn:microsoft.com/office/officeart/2005/8/layout/lis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4DF8EA-0A71-4D59-945D-A0C099EADA92}">
      <dgm:prSet phldrT="[Text]" custT="1"/>
      <dgm:spPr/>
      <dgm:t>
        <a:bodyPr/>
        <a:lstStyle/>
        <a:p>
          <a:r>
            <a:rPr lang="en-US" sz="2200" dirty="0"/>
            <a:t>Communicating the </a:t>
          </a:r>
          <a:r>
            <a:rPr lang="en-US" sz="2200" dirty="0" err="1"/>
            <a:t>organisational</a:t>
          </a:r>
          <a:r>
            <a:rPr lang="en-US" sz="2200" dirty="0"/>
            <a:t> needs to you</a:t>
          </a:r>
        </a:p>
      </dgm:t>
    </dgm:pt>
    <dgm:pt modelId="{759A82A0-36F7-43EC-BB15-7323BB2C0182}" type="parTrans" cxnId="{72179A1D-DE35-4A62-B3A6-B0FF30028DF9}">
      <dgm:prSet/>
      <dgm:spPr/>
      <dgm:t>
        <a:bodyPr/>
        <a:lstStyle/>
        <a:p>
          <a:endParaRPr lang="en-US" sz="2200"/>
        </a:p>
      </dgm:t>
    </dgm:pt>
    <dgm:pt modelId="{DF6EC282-2BDB-4267-8729-8E4DC3CBDF09}" type="sibTrans" cxnId="{72179A1D-DE35-4A62-B3A6-B0FF30028DF9}">
      <dgm:prSet/>
      <dgm:spPr/>
      <dgm:t>
        <a:bodyPr/>
        <a:lstStyle/>
        <a:p>
          <a:endParaRPr lang="en-US" sz="2200"/>
        </a:p>
      </dgm:t>
    </dgm:pt>
    <dgm:pt modelId="{C1B51D7B-78F7-8A4D-B620-2C1CF594AC6D}">
      <dgm:prSet phldrT="[Text]" custT="1"/>
      <dgm:spPr/>
      <dgm:t>
        <a:bodyPr/>
        <a:lstStyle/>
        <a:p>
          <a:r>
            <a:rPr lang="en-US" sz="2200" dirty="0"/>
            <a:t>Overseeing your performance as a disability support worker</a:t>
          </a:r>
        </a:p>
      </dgm:t>
    </dgm:pt>
    <dgm:pt modelId="{C48FC191-DA6E-7E49-BEC2-274C04F3F0BC}" type="parTrans" cxnId="{32B076F3-8BD6-DA40-ADE5-EA2EE7443A4F}">
      <dgm:prSet/>
      <dgm:spPr/>
      <dgm:t>
        <a:bodyPr/>
        <a:lstStyle/>
        <a:p>
          <a:endParaRPr lang="en-US" sz="2200"/>
        </a:p>
      </dgm:t>
    </dgm:pt>
    <dgm:pt modelId="{6FD1C5B1-65AC-7246-A2F0-04F541323387}" type="sibTrans" cxnId="{32B076F3-8BD6-DA40-ADE5-EA2EE7443A4F}">
      <dgm:prSet/>
      <dgm:spPr/>
      <dgm:t>
        <a:bodyPr/>
        <a:lstStyle/>
        <a:p>
          <a:endParaRPr lang="en-US" sz="2200"/>
        </a:p>
      </dgm:t>
    </dgm:pt>
    <dgm:pt modelId="{AD884D6C-2A06-8340-BED9-B71A653C9BB5}">
      <dgm:prSet phldrT="[Text]" custT="1"/>
      <dgm:spPr/>
      <dgm:t>
        <a:bodyPr/>
        <a:lstStyle/>
        <a:p>
          <a:r>
            <a:rPr lang="en-US" sz="2200" dirty="0"/>
            <a:t>Providing you support and guidance</a:t>
          </a:r>
        </a:p>
      </dgm:t>
    </dgm:pt>
    <dgm:pt modelId="{D7C50D43-56D1-EB41-9AD7-B1564FD73860}" type="parTrans" cxnId="{DD3628B8-7DCA-D540-9057-42A702FBD520}">
      <dgm:prSet/>
      <dgm:spPr/>
      <dgm:t>
        <a:bodyPr/>
        <a:lstStyle/>
        <a:p>
          <a:endParaRPr lang="en-US" sz="2200"/>
        </a:p>
      </dgm:t>
    </dgm:pt>
    <dgm:pt modelId="{E09BC928-BF7B-B24C-BC8A-BB702CC746EA}" type="sibTrans" cxnId="{DD3628B8-7DCA-D540-9057-42A702FBD520}">
      <dgm:prSet/>
      <dgm:spPr/>
      <dgm:t>
        <a:bodyPr/>
        <a:lstStyle/>
        <a:p>
          <a:endParaRPr lang="en-US" sz="2200"/>
        </a:p>
      </dgm:t>
    </dgm:pt>
    <dgm:pt modelId="{3D94F6E2-AD82-F54D-B229-34AA1F606A8D}">
      <dgm:prSet phldrT="[Text]" custT="1"/>
      <dgm:spPr/>
      <dgm:t>
        <a:bodyPr/>
        <a:lstStyle/>
        <a:p>
          <a:r>
            <a:rPr lang="en-US" sz="2200" dirty="0"/>
            <a:t>Telling you the exact requirements of your job role once you are hired</a:t>
          </a:r>
        </a:p>
      </dgm:t>
    </dgm:pt>
    <dgm:pt modelId="{38D5146D-6A7A-2D4F-AA64-21A6E8546FD4}" type="parTrans" cxnId="{11D2B6A3-D7EB-134C-BBB4-75B97FDAC3E6}">
      <dgm:prSet/>
      <dgm:spPr/>
      <dgm:t>
        <a:bodyPr/>
        <a:lstStyle/>
        <a:p>
          <a:endParaRPr lang="en-US" sz="2200"/>
        </a:p>
      </dgm:t>
    </dgm:pt>
    <dgm:pt modelId="{312FFE50-9A10-E843-9FA4-412D720665FD}" type="sibTrans" cxnId="{11D2B6A3-D7EB-134C-BBB4-75B97FDAC3E6}">
      <dgm:prSet/>
      <dgm:spPr/>
      <dgm:t>
        <a:bodyPr/>
        <a:lstStyle/>
        <a:p>
          <a:endParaRPr lang="en-US" sz="2200"/>
        </a:p>
      </dgm:t>
    </dgm:pt>
    <dgm:pt modelId="{23FDCD27-BD53-5146-8B72-4444A080BB48}" type="pres">
      <dgm:prSet presAssocID="{9E643420-9E9F-41AE-A97F-79C5708D9F6E}" presName="linear" presStyleCnt="0">
        <dgm:presLayoutVars>
          <dgm:dir/>
          <dgm:animLvl val="lvl"/>
          <dgm:resizeHandles val="exact"/>
        </dgm:presLayoutVars>
      </dgm:prSet>
      <dgm:spPr/>
    </dgm:pt>
    <dgm:pt modelId="{244886E2-7805-F642-A125-D1296EE654CC}" type="pres">
      <dgm:prSet presAssocID="{3D94F6E2-AD82-F54D-B229-34AA1F606A8D}" presName="parentLin" presStyleCnt="0"/>
      <dgm:spPr/>
    </dgm:pt>
    <dgm:pt modelId="{3B9E9FD7-EA4B-3445-9328-56C16898786A}" type="pres">
      <dgm:prSet presAssocID="{3D94F6E2-AD82-F54D-B229-34AA1F606A8D}" presName="parentLeftMargin" presStyleLbl="node1" presStyleIdx="0" presStyleCnt="4"/>
      <dgm:spPr/>
    </dgm:pt>
    <dgm:pt modelId="{7D7B613C-335B-0E42-B508-C6725A85FC37}" type="pres">
      <dgm:prSet presAssocID="{3D94F6E2-AD82-F54D-B229-34AA1F606A8D}" presName="parentText" presStyleLbl="node1" presStyleIdx="0" presStyleCnt="4" custScaleX="119835" custScaleY="138401">
        <dgm:presLayoutVars>
          <dgm:chMax val="0"/>
          <dgm:bulletEnabled val="1"/>
        </dgm:presLayoutVars>
      </dgm:prSet>
      <dgm:spPr/>
    </dgm:pt>
    <dgm:pt modelId="{ACDF5695-79F5-7F41-A512-7CB91E571D38}" type="pres">
      <dgm:prSet presAssocID="{3D94F6E2-AD82-F54D-B229-34AA1F606A8D}" presName="negativeSpace" presStyleCnt="0"/>
      <dgm:spPr/>
    </dgm:pt>
    <dgm:pt modelId="{8AA3B1F4-EA27-5F4F-999C-B4A644CC4400}" type="pres">
      <dgm:prSet presAssocID="{3D94F6E2-AD82-F54D-B229-34AA1F606A8D}" presName="childText" presStyleLbl="conFgAcc1" presStyleIdx="0" presStyleCnt="4">
        <dgm:presLayoutVars>
          <dgm:bulletEnabled val="1"/>
        </dgm:presLayoutVars>
      </dgm:prSet>
      <dgm:spPr/>
    </dgm:pt>
    <dgm:pt modelId="{9FD841CC-D597-0B48-86A8-FCB27076B15B}" type="pres">
      <dgm:prSet presAssocID="{312FFE50-9A10-E843-9FA4-412D720665FD}" presName="spaceBetweenRectangles" presStyleCnt="0"/>
      <dgm:spPr/>
    </dgm:pt>
    <dgm:pt modelId="{07689FB3-B7A1-C045-8A14-02886A798C0B}" type="pres">
      <dgm:prSet presAssocID="{6E4DF8EA-0A71-4D59-945D-A0C099EADA92}" presName="parentLin" presStyleCnt="0"/>
      <dgm:spPr/>
    </dgm:pt>
    <dgm:pt modelId="{FFE618FE-F74D-384F-96FA-B8C6AAEC7D5D}" type="pres">
      <dgm:prSet presAssocID="{6E4DF8EA-0A71-4D59-945D-A0C099EADA92}" presName="parentLeftMargin" presStyleLbl="node1" presStyleIdx="0" presStyleCnt="4"/>
      <dgm:spPr/>
    </dgm:pt>
    <dgm:pt modelId="{A4F1E0C0-8C28-5649-BE38-009C1A8D61C1}" type="pres">
      <dgm:prSet presAssocID="{6E4DF8EA-0A71-4D59-945D-A0C099EADA92}" presName="parentText" presStyleLbl="node1" presStyleIdx="1" presStyleCnt="4" custScaleX="119835">
        <dgm:presLayoutVars>
          <dgm:chMax val="0"/>
          <dgm:bulletEnabled val="1"/>
        </dgm:presLayoutVars>
      </dgm:prSet>
      <dgm:spPr/>
    </dgm:pt>
    <dgm:pt modelId="{52D88D64-E2B7-5B43-8334-6AEFDF87DDF4}" type="pres">
      <dgm:prSet presAssocID="{6E4DF8EA-0A71-4D59-945D-A0C099EADA92}" presName="negativeSpace" presStyleCnt="0"/>
      <dgm:spPr/>
    </dgm:pt>
    <dgm:pt modelId="{12C392B0-261E-9246-A3AE-59A3D4A7D90B}" type="pres">
      <dgm:prSet presAssocID="{6E4DF8EA-0A71-4D59-945D-A0C099EADA92}" presName="childText" presStyleLbl="conFgAcc1" presStyleIdx="1" presStyleCnt="4">
        <dgm:presLayoutVars>
          <dgm:bulletEnabled val="1"/>
        </dgm:presLayoutVars>
      </dgm:prSet>
      <dgm:spPr/>
    </dgm:pt>
    <dgm:pt modelId="{1D7C68DF-9C0C-694C-B271-29AA4F4E0475}" type="pres">
      <dgm:prSet presAssocID="{DF6EC282-2BDB-4267-8729-8E4DC3CBDF09}" presName="spaceBetweenRectangles" presStyleCnt="0"/>
      <dgm:spPr/>
    </dgm:pt>
    <dgm:pt modelId="{413168C4-7CF1-C344-A21A-C8B0294A4CD4}" type="pres">
      <dgm:prSet presAssocID="{C1B51D7B-78F7-8A4D-B620-2C1CF594AC6D}" presName="parentLin" presStyleCnt="0"/>
      <dgm:spPr/>
    </dgm:pt>
    <dgm:pt modelId="{FDB26AF9-21A6-9B4A-BDB5-072A215E7F5A}" type="pres">
      <dgm:prSet presAssocID="{C1B51D7B-78F7-8A4D-B620-2C1CF594AC6D}" presName="parentLeftMargin" presStyleLbl="node1" presStyleIdx="1" presStyleCnt="4"/>
      <dgm:spPr/>
    </dgm:pt>
    <dgm:pt modelId="{30EF6348-4888-A141-BE91-0F901675245F}" type="pres">
      <dgm:prSet presAssocID="{C1B51D7B-78F7-8A4D-B620-2C1CF594AC6D}" presName="parentText" presStyleLbl="node1" presStyleIdx="2" presStyleCnt="4" custScaleX="119835">
        <dgm:presLayoutVars>
          <dgm:chMax val="0"/>
          <dgm:bulletEnabled val="1"/>
        </dgm:presLayoutVars>
      </dgm:prSet>
      <dgm:spPr/>
    </dgm:pt>
    <dgm:pt modelId="{932995B9-418A-DE41-B975-41EBD50E64A5}" type="pres">
      <dgm:prSet presAssocID="{C1B51D7B-78F7-8A4D-B620-2C1CF594AC6D}" presName="negativeSpace" presStyleCnt="0"/>
      <dgm:spPr/>
    </dgm:pt>
    <dgm:pt modelId="{411179A8-132A-FF45-A8CB-27F49163033B}" type="pres">
      <dgm:prSet presAssocID="{C1B51D7B-78F7-8A4D-B620-2C1CF594AC6D}" presName="childText" presStyleLbl="conFgAcc1" presStyleIdx="2" presStyleCnt="4">
        <dgm:presLayoutVars>
          <dgm:bulletEnabled val="1"/>
        </dgm:presLayoutVars>
      </dgm:prSet>
      <dgm:spPr/>
    </dgm:pt>
    <dgm:pt modelId="{6FE1454E-6635-9540-8B3D-4FA6C7E99AD4}" type="pres">
      <dgm:prSet presAssocID="{6FD1C5B1-65AC-7246-A2F0-04F541323387}" presName="spaceBetweenRectangles" presStyleCnt="0"/>
      <dgm:spPr/>
    </dgm:pt>
    <dgm:pt modelId="{53AF6384-A399-1049-985F-ACEFC15E19E4}" type="pres">
      <dgm:prSet presAssocID="{AD884D6C-2A06-8340-BED9-B71A653C9BB5}" presName="parentLin" presStyleCnt="0"/>
      <dgm:spPr/>
    </dgm:pt>
    <dgm:pt modelId="{E1751CB1-A560-7A46-BCBC-C1D9A66558D6}" type="pres">
      <dgm:prSet presAssocID="{AD884D6C-2A06-8340-BED9-B71A653C9BB5}" presName="parentLeftMargin" presStyleLbl="node1" presStyleIdx="2" presStyleCnt="4"/>
      <dgm:spPr/>
    </dgm:pt>
    <dgm:pt modelId="{39C09A15-9470-BD44-BBB5-A8A09BA95DDA}" type="pres">
      <dgm:prSet presAssocID="{AD884D6C-2A06-8340-BED9-B71A653C9BB5}" presName="parentText" presStyleLbl="node1" presStyleIdx="3" presStyleCnt="4" custScaleX="119835">
        <dgm:presLayoutVars>
          <dgm:chMax val="0"/>
          <dgm:bulletEnabled val="1"/>
        </dgm:presLayoutVars>
      </dgm:prSet>
      <dgm:spPr/>
    </dgm:pt>
    <dgm:pt modelId="{98D843F8-C004-F44C-AB5D-6CD0E65FBBB3}" type="pres">
      <dgm:prSet presAssocID="{AD884D6C-2A06-8340-BED9-B71A653C9BB5}" presName="negativeSpace" presStyleCnt="0"/>
      <dgm:spPr/>
    </dgm:pt>
    <dgm:pt modelId="{8CB55CD3-2E6E-E142-86E3-27EC568F8866}" type="pres">
      <dgm:prSet presAssocID="{AD884D6C-2A06-8340-BED9-B71A653C9BB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68A7D0A-EED5-1340-8A3D-2DB85D193A58}" type="presOf" srcId="{C1B51D7B-78F7-8A4D-B620-2C1CF594AC6D}" destId="{FDB26AF9-21A6-9B4A-BDB5-072A215E7F5A}" srcOrd="0" destOrd="0" presId="urn:microsoft.com/office/officeart/2005/8/layout/list1"/>
    <dgm:cxn modelId="{72179A1D-DE35-4A62-B3A6-B0FF30028DF9}" srcId="{9E643420-9E9F-41AE-A97F-79C5708D9F6E}" destId="{6E4DF8EA-0A71-4D59-945D-A0C099EADA92}" srcOrd="1" destOrd="0" parTransId="{759A82A0-36F7-43EC-BB15-7323BB2C0182}" sibTransId="{DF6EC282-2BDB-4267-8729-8E4DC3CBDF09}"/>
    <dgm:cxn modelId="{07C29021-140B-A745-9575-8DE198F61E49}" type="presOf" srcId="{AD884D6C-2A06-8340-BED9-B71A653C9BB5}" destId="{39C09A15-9470-BD44-BBB5-A8A09BA95DDA}" srcOrd="1" destOrd="0" presId="urn:microsoft.com/office/officeart/2005/8/layout/list1"/>
    <dgm:cxn modelId="{EEBCAB33-9BE4-CA41-AA68-2DB9BF2ADB23}" type="presOf" srcId="{AD884D6C-2A06-8340-BED9-B71A653C9BB5}" destId="{E1751CB1-A560-7A46-BCBC-C1D9A66558D6}" srcOrd="0" destOrd="0" presId="urn:microsoft.com/office/officeart/2005/8/layout/list1"/>
    <dgm:cxn modelId="{795DFF36-6862-0746-9348-5D9E1FBDAE80}" type="presOf" srcId="{9E643420-9E9F-41AE-A97F-79C5708D9F6E}" destId="{23FDCD27-BD53-5146-8B72-4444A080BB48}" srcOrd="0" destOrd="0" presId="urn:microsoft.com/office/officeart/2005/8/layout/list1"/>
    <dgm:cxn modelId="{51AD256A-FF6E-FA41-98F8-9DB6129A8184}" type="presOf" srcId="{6E4DF8EA-0A71-4D59-945D-A0C099EADA92}" destId="{A4F1E0C0-8C28-5649-BE38-009C1A8D61C1}" srcOrd="1" destOrd="0" presId="urn:microsoft.com/office/officeart/2005/8/layout/list1"/>
    <dgm:cxn modelId="{27E1714E-2BD1-6343-8C95-B4914F41B3A5}" type="presOf" srcId="{3D94F6E2-AD82-F54D-B229-34AA1F606A8D}" destId="{7D7B613C-335B-0E42-B508-C6725A85FC37}" srcOrd="1" destOrd="0" presId="urn:microsoft.com/office/officeart/2005/8/layout/list1"/>
    <dgm:cxn modelId="{60572E56-8B8C-FA46-A56E-6415BD2A0B3B}" type="presOf" srcId="{3D94F6E2-AD82-F54D-B229-34AA1F606A8D}" destId="{3B9E9FD7-EA4B-3445-9328-56C16898786A}" srcOrd="0" destOrd="0" presId="urn:microsoft.com/office/officeart/2005/8/layout/list1"/>
    <dgm:cxn modelId="{11D2B6A3-D7EB-134C-BBB4-75B97FDAC3E6}" srcId="{9E643420-9E9F-41AE-A97F-79C5708D9F6E}" destId="{3D94F6E2-AD82-F54D-B229-34AA1F606A8D}" srcOrd="0" destOrd="0" parTransId="{38D5146D-6A7A-2D4F-AA64-21A6E8546FD4}" sibTransId="{312FFE50-9A10-E843-9FA4-412D720665FD}"/>
    <dgm:cxn modelId="{F1354AB3-5115-9E4C-B281-CE0B58371EF5}" type="presOf" srcId="{C1B51D7B-78F7-8A4D-B620-2C1CF594AC6D}" destId="{30EF6348-4888-A141-BE91-0F901675245F}" srcOrd="1" destOrd="0" presId="urn:microsoft.com/office/officeart/2005/8/layout/list1"/>
    <dgm:cxn modelId="{DD3628B8-7DCA-D540-9057-42A702FBD520}" srcId="{9E643420-9E9F-41AE-A97F-79C5708D9F6E}" destId="{AD884D6C-2A06-8340-BED9-B71A653C9BB5}" srcOrd="3" destOrd="0" parTransId="{D7C50D43-56D1-EB41-9AD7-B1564FD73860}" sibTransId="{E09BC928-BF7B-B24C-BC8A-BB702CC746EA}"/>
    <dgm:cxn modelId="{67F070EB-0E69-E34F-8F9E-771E4407BB31}" type="presOf" srcId="{6E4DF8EA-0A71-4D59-945D-A0C099EADA92}" destId="{FFE618FE-F74D-384F-96FA-B8C6AAEC7D5D}" srcOrd="0" destOrd="0" presId="urn:microsoft.com/office/officeart/2005/8/layout/list1"/>
    <dgm:cxn modelId="{32B076F3-8BD6-DA40-ADE5-EA2EE7443A4F}" srcId="{9E643420-9E9F-41AE-A97F-79C5708D9F6E}" destId="{C1B51D7B-78F7-8A4D-B620-2C1CF594AC6D}" srcOrd="2" destOrd="0" parTransId="{C48FC191-DA6E-7E49-BEC2-274C04F3F0BC}" sibTransId="{6FD1C5B1-65AC-7246-A2F0-04F541323387}"/>
    <dgm:cxn modelId="{DD67B3F7-851C-464F-9046-6F58FF0E9E84}" type="presParOf" srcId="{23FDCD27-BD53-5146-8B72-4444A080BB48}" destId="{244886E2-7805-F642-A125-D1296EE654CC}" srcOrd="0" destOrd="0" presId="urn:microsoft.com/office/officeart/2005/8/layout/list1"/>
    <dgm:cxn modelId="{86F2B539-77D6-D644-BD0E-06C17376C091}" type="presParOf" srcId="{244886E2-7805-F642-A125-D1296EE654CC}" destId="{3B9E9FD7-EA4B-3445-9328-56C16898786A}" srcOrd="0" destOrd="0" presId="urn:microsoft.com/office/officeart/2005/8/layout/list1"/>
    <dgm:cxn modelId="{6F13E4AF-834E-E64A-BD20-A329BE67D041}" type="presParOf" srcId="{244886E2-7805-F642-A125-D1296EE654CC}" destId="{7D7B613C-335B-0E42-B508-C6725A85FC37}" srcOrd="1" destOrd="0" presId="urn:microsoft.com/office/officeart/2005/8/layout/list1"/>
    <dgm:cxn modelId="{92679348-4924-0849-94E5-E0025AAA4473}" type="presParOf" srcId="{23FDCD27-BD53-5146-8B72-4444A080BB48}" destId="{ACDF5695-79F5-7F41-A512-7CB91E571D38}" srcOrd="1" destOrd="0" presId="urn:microsoft.com/office/officeart/2005/8/layout/list1"/>
    <dgm:cxn modelId="{DD73E623-AFF3-CE4B-8F15-34CB136C5895}" type="presParOf" srcId="{23FDCD27-BD53-5146-8B72-4444A080BB48}" destId="{8AA3B1F4-EA27-5F4F-999C-B4A644CC4400}" srcOrd="2" destOrd="0" presId="urn:microsoft.com/office/officeart/2005/8/layout/list1"/>
    <dgm:cxn modelId="{7F4988B1-56A4-0642-B53F-29C6AF575C97}" type="presParOf" srcId="{23FDCD27-BD53-5146-8B72-4444A080BB48}" destId="{9FD841CC-D597-0B48-86A8-FCB27076B15B}" srcOrd="3" destOrd="0" presId="urn:microsoft.com/office/officeart/2005/8/layout/list1"/>
    <dgm:cxn modelId="{42BB23C5-AA87-7B40-8306-98D818DF5FC5}" type="presParOf" srcId="{23FDCD27-BD53-5146-8B72-4444A080BB48}" destId="{07689FB3-B7A1-C045-8A14-02886A798C0B}" srcOrd="4" destOrd="0" presId="urn:microsoft.com/office/officeart/2005/8/layout/list1"/>
    <dgm:cxn modelId="{7F2E829D-39D4-6D41-B9F5-29FAA1955FF0}" type="presParOf" srcId="{07689FB3-B7A1-C045-8A14-02886A798C0B}" destId="{FFE618FE-F74D-384F-96FA-B8C6AAEC7D5D}" srcOrd="0" destOrd="0" presId="urn:microsoft.com/office/officeart/2005/8/layout/list1"/>
    <dgm:cxn modelId="{297D05E5-72AC-2249-92EA-5A8EF39202DD}" type="presParOf" srcId="{07689FB3-B7A1-C045-8A14-02886A798C0B}" destId="{A4F1E0C0-8C28-5649-BE38-009C1A8D61C1}" srcOrd="1" destOrd="0" presId="urn:microsoft.com/office/officeart/2005/8/layout/list1"/>
    <dgm:cxn modelId="{E1927B31-457F-004F-9697-9318B733A44E}" type="presParOf" srcId="{23FDCD27-BD53-5146-8B72-4444A080BB48}" destId="{52D88D64-E2B7-5B43-8334-6AEFDF87DDF4}" srcOrd="5" destOrd="0" presId="urn:microsoft.com/office/officeart/2005/8/layout/list1"/>
    <dgm:cxn modelId="{96CBB0E4-37E6-B84B-9110-485411FC5F45}" type="presParOf" srcId="{23FDCD27-BD53-5146-8B72-4444A080BB48}" destId="{12C392B0-261E-9246-A3AE-59A3D4A7D90B}" srcOrd="6" destOrd="0" presId="urn:microsoft.com/office/officeart/2005/8/layout/list1"/>
    <dgm:cxn modelId="{6DDB543A-5F7E-A74F-B154-5781F8D0F060}" type="presParOf" srcId="{23FDCD27-BD53-5146-8B72-4444A080BB48}" destId="{1D7C68DF-9C0C-694C-B271-29AA4F4E0475}" srcOrd="7" destOrd="0" presId="urn:microsoft.com/office/officeart/2005/8/layout/list1"/>
    <dgm:cxn modelId="{46D3B781-F3A1-684B-9589-7CEB21CC0558}" type="presParOf" srcId="{23FDCD27-BD53-5146-8B72-4444A080BB48}" destId="{413168C4-7CF1-C344-A21A-C8B0294A4CD4}" srcOrd="8" destOrd="0" presId="urn:microsoft.com/office/officeart/2005/8/layout/list1"/>
    <dgm:cxn modelId="{72CE58B1-369F-7D42-B457-250D15CAE123}" type="presParOf" srcId="{413168C4-7CF1-C344-A21A-C8B0294A4CD4}" destId="{FDB26AF9-21A6-9B4A-BDB5-072A215E7F5A}" srcOrd="0" destOrd="0" presId="urn:microsoft.com/office/officeart/2005/8/layout/list1"/>
    <dgm:cxn modelId="{6B88C76B-823D-FC4F-B16A-E390BFD84BE6}" type="presParOf" srcId="{413168C4-7CF1-C344-A21A-C8B0294A4CD4}" destId="{30EF6348-4888-A141-BE91-0F901675245F}" srcOrd="1" destOrd="0" presId="urn:microsoft.com/office/officeart/2005/8/layout/list1"/>
    <dgm:cxn modelId="{2E43F8E5-D78E-2349-9F74-F78C4D3D10A6}" type="presParOf" srcId="{23FDCD27-BD53-5146-8B72-4444A080BB48}" destId="{932995B9-418A-DE41-B975-41EBD50E64A5}" srcOrd="9" destOrd="0" presId="urn:microsoft.com/office/officeart/2005/8/layout/list1"/>
    <dgm:cxn modelId="{0617B874-FEBA-BC44-8A9C-A135D21A8D71}" type="presParOf" srcId="{23FDCD27-BD53-5146-8B72-4444A080BB48}" destId="{411179A8-132A-FF45-A8CB-27F49163033B}" srcOrd="10" destOrd="0" presId="urn:microsoft.com/office/officeart/2005/8/layout/list1"/>
    <dgm:cxn modelId="{94CBE05B-CA5C-8C43-8E26-837271556BB6}" type="presParOf" srcId="{23FDCD27-BD53-5146-8B72-4444A080BB48}" destId="{6FE1454E-6635-9540-8B3D-4FA6C7E99AD4}" srcOrd="11" destOrd="0" presId="urn:microsoft.com/office/officeart/2005/8/layout/list1"/>
    <dgm:cxn modelId="{E4F6EECD-9ACF-F243-A477-8D6D6A8A817D}" type="presParOf" srcId="{23FDCD27-BD53-5146-8B72-4444A080BB48}" destId="{53AF6384-A399-1049-985F-ACEFC15E19E4}" srcOrd="12" destOrd="0" presId="urn:microsoft.com/office/officeart/2005/8/layout/list1"/>
    <dgm:cxn modelId="{69BF281F-A76A-CE45-AE89-17469D97A603}" type="presParOf" srcId="{53AF6384-A399-1049-985F-ACEFC15E19E4}" destId="{E1751CB1-A560-7A46-BCBC-C1D9A66558D6}" srcOrd="0" destOrd="0" presId="urn:microsoft.com/office/officeart/2005/8/layout/list1"/>
    <dgm:cxn modelId="{3B9997F9-0C2F-C749-A1B6-1DDF4CC59562}" type="presParOf" srcId="{53AF6384-A399-1049-985F-ACEFC15E19E4}" destId="{39C09A15-9470-BD44-BBB5-A8A09BA95DDA}" srcOrd="1" destOrd="0" presId="urn:microsoft.com/office/officeart/2005/8/layout/list1"/>
    <dgm:cxn modelId="{656CA0F8-CAD8-D646-98C2-B2CD4AAE007C}" type="presParOf" srcId="{23FDCD27-BD53-5146-8B72-4444A080BB48}" destId="{98D843F8-C004-F44C-AB5D-6CD0E65FBBB3}" srcOrd="13" destOrd="0" presId="urn:microsoft.com/office/officeart/2005/8/layout/list1"/>
    <dgm:cxn modelId="{CB388530-5EC2-0844-8E89-BC6E2A6A3F09}" type="presParOf" srcId="{23FDCD27-BD53-5146-8B72-4444A080BB48}" destId="{8CB55CD3-2E6E-E142-86E3-27EC568F886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E643420-9E9F-41AE-A97F-79C5708D9F6E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4DF8EA-0A71-4D59-945D-A0C099EADA92}">
      <dgm:prSet phldrT="[Text]" custT="1"/>
      <dgm:spPr/>
      <dgm:t>
        <a:bodyPr/>
        <a:lstStyle/>
        <a:p>
          <a:r>
            <a:rPr lang="en-US" sz="2200"/>
            <a:t>What tasks can I perform?</a:t>
          </a:r>
        </a:p>
      </dgm:t>
    </dgm:pt>
    <dgm:pt modelId="{759A82A0-36F7-43EC-BB15-7323BB2C0182}" type="parTrans" cxnId="{72179A1D-DE35-4A62-B3A6-B0FF30028DF9}">
      <dgm:prSet/>
      <dgm:spPr/>
      <dgm:t>
        <a:bodyPr/>
        <a:lstStyle/>
        <a:p>
          <a:endParaRPr lang="en-US" sz="2200"/>
        </a:p>
      </dgm:t>
    </dgm:pt>
    <dgm:pt modelId="{DF6EC282-2BDB-4267-8729-8E4DC3CBDF09}" type="sibTrans" cxnId="{72179A1D-DE35-4A62-B3A6-B0FF30028DF9}">
      <dgm:prSet/>
      <dgm:spPr/>
      <dgm:t>
        <a:bodyPr/>
        <a:lstStyle/>
        <a:p>
          <a:endParaRPr lang="en-US" sz="2200"/>
        </a:p>
      </dgm:t>
    </dgm:pt>
    <dgm:pt modelId="{A0481D15-F0BE-A749-A9E8-BA4107FFAFFB}">
      <dgm:prSet phldrT="[Text]" custT="1"/>
      <dgm:spPr/>
      <dgm:t>
        <a:bodyPr/>
        <a:lstStyle/>
        <a:p>
          <a:r>
            <a:rPr lang="en-US" sz="2200"/>
            <a:t>What tasks am I not allowed to perform?</a:t>
          </a:r>
        </a:p>
      </dgm:t>
    </dgm:pt>
    <dgm:pt modelId="{3C6C551A-FC25-CF49-9B1E-50CE7B2AA744}" type="parTrans" cxnId="{00B56D19-2F1F-0842-B3F2-76F7111D47EA}">
      <dgm:prSet/>
      <dgm:spPr/>
      <dgm:t>
        <a:bodyPr/>
        <a:lstStyle/>
        <a:p>
          <a:endParaRPr lang="en-US" sz="2200"/>
        </a:p>
      </dgm:t>
    </dgm:pt>
    <dgm:pt modelId="{70D97242-E6DE-1647-A64C-E8A69EBFBAEE}" type="sibTrans" cxnId="{00B56D19-2F1F-0842-B3F2-76F7111D47EA}">
      <dgm:prSet/>
      <dgm:spPr/>
      <dgm:t>
        <a:bodyPr/>
        <a:lstStyle/>
        <a:p>
          <a:endParaRPr lang="en-US" sz="2200"/>
        </a:p>
      </dgm:t>
    </dgm:pt>
    <dgm:pt modelId="{D6A30DA3-4CD4-8A4A-BD1F-692D34BADE2C}">
      <dgm:prSet phldrT="[Text]" custT="1"/>
      <dgm:spPr/>
      <dgm:t>
        <a:bodyPr/>
        <a:lstStyle/>
        <a:p>
          <a:r>
            <a:rPr lang="en-US" sz="2200"/>
            <a:t>What will my typical work day look like?</a:t>
          </a:r>
        </a:p>
      </dgm:t>
    </dgm:pt>
    <dgm:pt modelId="{9875389F-9828-C243-AA81-FD732824913E}" type="parTrans" cxnId="{32BB1839-B07B-F74C-B49C-F4F702433CEE}">
      <dgm:prSet/>
      <dgm:spPr/>
      <dgm:t>
        <a:bodyPr/>
        <a:lstStyle/>
        <a:p>
          <a:endParaRPr lang="en-US" sz="2200"/>
        </a:p>
      </dgm:t>
    </dgm:pt>
    <dgm:pt modelId="{DB8C97C3-25F8-9243-BDC3-8EB80F42A534}" type="sibTrans" cxnId="{32BB1839-B07B-F74C-B49C-F4F702433CEE}">
      <dgm:prSet/>
      <dgm:spPr/>
      <dgm:t>
        <a:bodyPr/>
        <a:lstStyle/>
        <a:p>
          <a:endParaRPr lang="en-US" sz="2200"/>
        </a:p>
      </dgm:t>
    </dgm:pt>
    <dgm:pt modelId="{3267B567-7DC0-304B-AF32-DA138F11F5B9}">
      <dgm:prSet phldrT="[Text]" custT="1"/>
      <dgm:spPr/>
      <dgm:t>
        <a:bodyPr/>
        <a:lstStyle/>
        <a:p>
          <a:r>
            <a:rPr lang="en-US" sz="2200"/>
            <a:t>What are my main responsibilities?</a:t>
          </a:r>
        </a:p>
      </dgm:t>
    </dgm:pt>
    <dgm:pt modelId="{897D9214-7F00-654B-A7FC-E8FA72C3028C}" type="parTrans" cxnId="{2EEC6A41-4F5C-6C4B-A664-98B37B208048}">
      <dgm:prSet/>
      <dgm:spPr/>
      <dgm:t>
        <a:bodyPr/>
        <a:lstStyle/>
        <a:p>
          <a:endParaRPr lang="en-US" sz="2200"/>
        </a:p>
      </dgm:t>
    </dgm:pt>
    <dgm:pt modelId="{0CCAD609-D7FD-964D-BF30-8BC50DC84DAC}" type="sibTrans" cxnId="{2EEC6A41-4F5C-6C4B-A664-98B37B208048}">
      <dgm:prSet/>
      <dgm:spPr/>
      <dgm:t>
        <a:bodyPr/>
        <a:lstStyle/>
        <a:p>
          <a:endParaRPr lang="en-US" sz="2200"/>
        </a:p>
      </dgm:t>
    </dgm:pt>
    <dgm:pt modelId="{5493107B-19E1-004C-8815-2074DDA0240A}" type="pres">
      <dgm:prSet presAssocID="{9E643420-9E9F-41AE-A97F-79C5708D9F6E}" presName="linear" presStyleCnt="0">
        <dgm:presLayoutVars>
          <dgm:animLvl val="lvl"/>
          <dgm:resizeHandles val="exact"/>
        </dgm:presLayoutVars>
      </dgm:prSet>
      <dgm:spPr/>
    </dgm:pt>
    <dgm:pt modelId="{2EEA3CEB-F0CB-2542-9A52-942BDF872D14}" type="pres">
      <dgm:prSet presAssocID="{6E4DF8EA-0A71-4D59-945D-A0C099EADA9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27213C4-7D97-0849-8519-9C2776DD518E}" type="pres">
      <dgm:prSet presAssocID="{DF6EC282-2BDB-4267-8729-8E4DC3CBDF09}" presName="spacer" presStyleCnt="0"/>
      <dgm:spPr/>
    </dgm:pt>
    <dgm:pt modelId="{2E3F6E59-F0F8-4D46-B31D-0761621C315B}" type="pres">
      <dgm:prSet presAssocID="{A0481D15-F0BE-A749-A9E8-BA4107FFAFF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1FE4DE0-729F-1946-BFF4-2F737ABC63D1}" type="pres">
      <dgm:prSet presAssocID="{70D97242-E6DE-1647-A64C-E8A69EBFBAEE}" presName="spacer" presStyleCnt="0"/>
      <dgm:spPr/>
    </dgm:pt>
    <dgm:pt modelId="{36B5A848-59A5-9A49-85E0-168E958C2FEE}" type="pres">
      <dgm:prSet presAssocID="{D6A30DA3-4CD4-8A4A-BD1F-692D34BADE2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D6DEE3E-42C3-9D41-B6F8-2B5079C7514C}" type="pres">
      <dgm:prSet presAssocID="{DB8C97C3-25F8-9243-BDC3-8EB80F42A534}" presName="spacer" presStyleCnt="0"/>
      <dgm:spPr/>
    </dgm:pt>
    <dgm:pt modelId="{12BB253B-26BA-344A-A065-5D7E3CA85F66}" type="pres">
      <dgm:prSet presAssocID="{3267B567-7DC0-304B-AF32-DA138F11F5B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5BC6C04-4349-7145-8CEA-F9A6E293B465}" type="presOf" srcId="{9E643420-9E9F-41AE-A97F-79C5708D9F6E}" destId="{5493107B-19E1-004C-8815-2074DDA0240A}" srcOrd="0" destOrd="0" presId="urn:microsoft.com/office/officeart/2005/8/layout/vList2"/>
    <dgm:cxn modelId="{00B56D19-2F1F-0842-B3F2-76F7111D47EA}" srcId="{9E643420-9E9F-41AE-A97F-79C5708D9F6E}" destId="{A0481D15-F0BE-A749-A9E8-BA4107FFAFFB}" srcOrd="1" destOrd="0" parTransId="{3C6C551A-FC25-CF49-9B1E-50CE7B2AA744}" sibTransId="{70D97242-E6DE-1647-A64C-E8A69EBFBAEE}"/>
    <dgm:cxn modelId="{72179A1D-DE35-4A62-B3A6-B0FF30028DF9}" srcId="{9E643420-9E9F-41AE-A97F-79C5708D9F6E}" destId="{6E4DF8EA-0A71-4D59-945D-A0C099EADA92}" srcOrd="0" destOrd="0" parTransId="{759A82A0-36F7-43EC-BB15-7323BB2C0182}" sibTransId="{DF6EC282-2BDB-4267-8729-8E4DC3CBDF09}"/>
    <dgm:cxn modelId="{32BB1839-B07B-F74C-B49C-F4F702433CEE}" srcId="{9E643420-9E9F-41AE-A97F-79C5708D9F6E}" destId="{D6A30DA3-4CD4-8A4A-BD1F-692D34BADE2C}" srcOrd="2" destOrd="0" parTransId="{9875389F-9828-C243-AA81-FD732824913E}" sibTransId="{DB8C97C3-25F8-9243-BDC3-8EB80F42A534}"/>
    <dgm:cxn modelId="{2EEC6A41-4F5C-6C4B-A664-98B37B208048}" srcId="{9E643420-9E9F-41AE-A97F-79C5708D9F6E}" destId="{3267B567-7DC0-304B-AF32-DA138F11F5B9}" srcOrd="3" destOrd="0" parTransId="{897D9214-7F00-654B-A7FC-E8FA72C3028C}" sibTransId="{0CCAD609-D7FD-964D-BF30-8BC50DC84DAC}"/>
    <dgm:cxn modelId="{7D8F097C-B03C-DB4B-8A7F-8968A6E0717A}" type="presOf" srcId="{D6A30DA3-4CD4-8A4A-BD1F-692D34BADE2C}" destId="{36B5A848-59A5-9A49-85E0-168E958C2FEE}" srcOrd="0" destOrd="0" presId="urn:microsoft.com/office/officeart/2005/8/layout/vList2"/>
    <dgm:cxn modelId="{2540EF8E-C308-994C-A6DE-DBA0DE7166E6}" type="presOf" srcId="{6E4DF8EA-0A71-4D59-945D-A0C099EADA92}" destId="{2EEA3CEB-F0CB-2542-9A52-942BDF872D14}" srcOrd="0" destOrd="0" presId="urn:microsoft.com/office/officeart/2005/8/layout/vList2"/>
    <dgm:cxn modelId="{8E998099-1DB7-3F46-8CB6-B48E3F2B7247}" type="presOf" srcId="{A0481D15-F0BE-A749-A9E8-BA4107FFAFFB}" destId="{2E3F6E59-F0F8-4D46-B31D-0761621C315B}" srcOrd="0" destOrd="0" presId="urn:microsoft.com/office/officeart/2005/8/layout/vList2"/>
    <dgm:cxn modelId="{A72BD7F7-81A8-1F4C-ADAF-E09F1FD2068E}" type="presOf" srcId="{3267B567-7DC0-304B-AF32-DA138F11F5B9}" destId="{12BB253B-26BA-344A-A065-5D7E3CA85F66}" srcOrd="0" destOrd="0" presId="urn:microsoft.com/office/officeart/2005/8/layout/vList2"/>
    <dgm:cxn modelId="{83E9458C-CA1B-7846-BAE2-4D479B5A88E8}" type="presParOf" srcId="{5493107B-19E1-004C-8815-2074DDA0240A}" destId="{2EEA3CEB-F0CB-2542-9A52-942BDF872D14}" srcOrd="0" destOrd="0" presId="urn:microsoft.com/office/officeart/2005/8/layout/vList2"/>
    <dgm:cxn modelId="{481A27C0-0243-B841-8131-6333BE0362F0}" type="presParOf" srcId="{5493107B-19E1-004C-8815-2074DDA0240A}" destId="{C27213C4-7D97-0849-8519-9C2776DD518E}" srcOrd="1" destOrd="0" presId="urn:microsoft.com/office/officeart/2005/8/layout/vList2"/>
    <dgm:cxn modelId="{9013285B-93A5-6846-9589-39D50E550D85}" type="presParOf" srcId="{5493107B-19E1-004C-8815-2074DDA0240A}" destId="{2E3F6E59-F0F8-4D46-B31D-0761621C315B}" srcOrd="2" destOrd="0" presId="urn:microsoft.com/office/officeart/2005/8/layout/vList2"/>
    <dgm:cxn modelId="{B2A4250C-F15B-A549-8248-B4E508B636CD}" type="presParOf" srcId="{5493107B-19E1-004C-8815-2074DDA0240A}" destId="{A1FE4DE0-729F-1946-BFF4-2F737ABC63D1}" srcOrd="3" destOrd="0" presId="urn:microsoft.com/office/officeart/2005/8/layout/vList2"/>
    <dgm:cxn modelId="{35BEE29D-D52D-CF4E-9457-C4691B8B0856}" type="presParOf" srcId="{5493107B-19E1-004C-8815-2074DDA0240A}" destId="{36B5A848-59A5-9A49-85E0-168E958C2FEE}" srcOrd="4" destOrd="0" presId="urn:microsoft.com/office/officeart/2005/8/layout/vList2"/>
    <dgm:cxn modelId="{4A12462F-4257-194A-9A0B-0688F69F84AD}" type="presParOf" srcId="{5493107B-19E1-004C-8815-2074DDA0240A}" destId="{CD6DEE3E-42C3-9D41-B6F8-2B5079C7514C}" srcOrd="5" destOrd="0" presId="urn:microsoft.com/office/officeart/2005/8/layout/vList2"/>
    <dgm:cxn modelId="{6C92E047-6017-B849-8D91-DC3332764F5D}" type="presParOf" srcId="{5493107B-19E1-004C-8815-2074DDA0240A}" destId="{12BB253B-26BA-344A-A065-5D7E3CA85F6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E643420-9E9F-41AE-A97F-79C5708D9F6E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F2995C-381A-5547-843A-77F055E1D1E0}">
      <dgm:prSet phldrT="[Text]" custT="1"/>
      <dgm:spPr/>
      <dgm:t>
        <a:bodyPr/>
        <a:lstStyle/>
        <a:p>
          <a:r>
            <a:rPr lang="en-US" sz="2200" dirty="0"/>
            <a:t>What are the other possible responsibilities that might get assigned to me?</a:t>
          </a:r>
        </a:p>
      </dgm:t>
    </dgm:pt>
    <dgm:pt modelId="{52024BD1-4063-8441-A397-477791F27EFE}" type="parTrans" cxnId="{9DE2A1E9-B189-CC4E-8367-20A96F9399AC}">
      <dgm:prSet/>
      <dgm:spPr/>
      <dgm:t>
        <a:bodyPr/>
        <a:lstStyle/>
        <a:p>
          <a:endParaRPr lang="en-US" sz="2200"/>
        </a:p>
      </dgm:t>
    </dgm:pt>
    <dgm:pt modelId="{37961547-CABB-FF48-A30F-892AB8A95C6F}" type="sibTrans" cxnId="{9DE2A1E9-B189-CC4E-8367-20A96F9399AC}">
      <dgm:prSet/>
      <dgm:spPr/>
      <dgm:t>
        <a:bodyPr/>
        <a:lstStyle/>
        <a:p>
          <a:endParaRPr lang="en-US" sz="2200"/>
        </a:p>
      </dgm:t>
    </dgm:pt>
    <dgm:pt modelId="{E51CDCD3-23F3-BB4C-A908-A27E61CE8C0E}">
      <dgm:prSet phldrT="[Text]" custT="1"/>
      <dgm:spPr/>
      <dgm:t>
        <a:bodyPr/>
        <a:lstStyle/>
        <a:p>
          <a:r>
            <a:rPr lang="en-US" sz="2200" dirty="0"/>
            <a:t>If there is a task I am not allowed to perform, to whom do I refer my client?</a:t>
          </a:r>
        </a:p>
      </dgm:t>
    </dgm:pt>
    <dgm:pt modelId="{725C0D82-1BAE-234F-B6F1-4E59A5A23168}" type="parTrans" cxnId="{3CCE8B36-F640-4849-84AA-3C258A2F6F3A}">
      <dgm:prSet/>
      <dgm:spPr/>
      <dgm:t>
        <a:bodyPr/>
        <a:lstStyle/>
        <a:p>
          <a:endParaRPr lang="en-US" sz="2200"/>
        </a:p>
      </dgm:t>
    </dgm:pt>
    <dgm:pt modelId="{4593C142-B206-5441-A927-5B981DED2426}" type="sibTrans" cxnId="{3CCE8B36-F640-4849-84AA-3C258A2F6F3A}">
      <dgm:prSet/>
      <dgm:spPr/>
      <dgm:t>
        <a:bodyPr/>
        <a:lstStyle/>
        <a:p>
          <a:endParaRPr lang="en-US" sz="2200"/>
        </a:p>
      </dgm:t>
    </dgm:pt>
    <dgm:pt modelId="{5493107B-19E1-004C-8815-2074DDA0240A}" type="pres">
      <dgm:prSet presAssocID="{9E643420-9E9F-41AE-A97F-79C5708D9F6E}" presName="linear" presStyleCnt="0">
        <dgm:presLayoutVars>
          <dgm:animLvl val="lvl"/>
          <dgm:resizeHandles val="exact"/>
        </dgm:presLayoutVars>
      </dgm:prSet>
      <dgm:spPr/>
    </dgm:pt>
    <dgm:pt modelId="{9E9CA7D5-1F5E-094B-B86E-A61A7C71290C}" type="pres">
      <dgm:prSet presAssocID="{07F2995C-381A-5547-843A-77F055E1D1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099B08-EC70-A544-BA47-5CA3A7C1ECEC}" type="pres">
      <dgm:prSet presAssocID="{37961547-CABB-FF48-A30F-892AB8A95C6F}" presName="spacer" presStyleCnt="0"/>
      <dgm:spPr/>
    </dgm:pt>
    <dgm:pt modelId="{86EEDD1E-BC53-7A4F-BAE6-925A0D04C534}" type="pres">
      <dgm:prSet presAssocID="{E51CDCD3-23F3-BB4C-A908-A27E61CE8C0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5BC6C04-4349-7145-8CEA-F9A6E293B465}" type="presOf" srcId="{9E643420-9E9F-41AE-A97F-79C5708D9F6E}" destId="{5493107B-19E1-004C-8815-2074DDA0240A}" srcOrd="0" destOrd="0" presId="urn:microsoft.com/office/officeart/2005/8/layout/vList2"/>
    <dgm:cxn modelId="{3CCE8B36-F640-4849-84AA-3C258A2F6F3A}" srcId="{9E643420-9E9F-41AE-A97F-79C5708D9F6E}" destId="{E51CDCD3-23F3-BB4C-A908-A27E61CE8C0E}" srcOrd="1" destOrd="0" parTransId="{725C0D82-1BAE-234F-B6F1-4E59A5A23168}" sibTransId="{4593C142-B206-5441-A927-5B981DED2426}"/>
    <dgm:cxn modelId="{A05F176D-8EF3-4141-9951-89EC0805C954}" type="presOf" srcId="{07F2995C-381A-5547-843A-77F055E1D1E0}" destId="{9E9CA7D5-1F5E-094B-B86E-A61A7C71290C}" srcOrd="0" destOrd="0" presId="urn:microsoft.com/office/officeart/2005/8/layout/vList2"/>
    <dgm:cxn modelId="{BBA3CB52-E41C-2943-8A7C-7B03DE7055DC}" type="presOf" srcId="{E51CDCD3-23F3-BB4C-A908-A27E61CE8C0E}" destId="{86EEDD1E-BC53-7A4F-BAE6-925A0D04C534}" srcOrd="0" destOrd="0" presId="urn:microsoft.com/office/officeart/2005/8/layout/vList2"/>
    <dgm:cxn modelId="{9DE2A1E9-B189-CC4E-8367-20A96F9399AC}" srcId="{9E643420-9E9F-41AE-A97F-79C5708D9F6E}" destId="{07F2995C-381A-5547-843A-77F055E1D1E0}" srcOrd="0" destOrd="0" parTransId="{52024BD1-4063-8441-A397-477791F27EFE}" sibTransId="{37961547-CABB-FF48-A30F-892AB8A95C6F}"/>
    <dgm:cxn modelId="{91626089-0CB2-DD45-B9AC-A519692E8210}" type="presParOf" srcId="{5493107B-19E1-004C-8815-2074DDA0240A}" destId="{9E9CA7D5-1F5E-094B-B86E-A61A7C71290C}" srcOrd="0" destOrd="0" presId="urn:microsoft.com/office/officeart/2005/8/layout/vList2"/>
    <dgm:cxn modelId="{32513380-6462-0143-A492-1C4ABBC36CAB}" type="presParOf" srcId="{5493107B-19E1-004C-8815-2074DDA0240A}" destId="{44099B08-EC70-A544-BA47-5CA3A7C1ECEC}" srcOrd="1" destOrd="0" presId="urn:microsoft.com/office/officeart/2005/8/layout/vList2"/>
    <dgm:cxn modelId="{6FBA4FEE-9FD4-4C4A-8EBF-E09A2403C35D}" type="presParOf" srcId="{5493107B-19E1-004C-8815-2074DDA0240A}" destId="{86EEDD1E-BC53-7A4F-BAE6-925A0D04C53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18B4F3-63F3-4CE6-AED8-B605D2AA1901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EC235356-0535-44D9-AE89-01E6E9B9AED8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Personal perception</a:t>
          </a:r>
          <a:endParaRPr lang="en-PH" sz="2200"/>
        </a:p>
      </dgm:t>
    </dgm:pt>
    <dgm:pt modelId="{E83D8A55-A20B-469F-9F30-605EEA6BA2F9}" type="parTrans" cxnId="{A5092CEC-8392-422C-8E51-7FB6CFD210A2}">
      <dgm:prSet/>
      <dgm:spPr/>
      <dgm:t>
        <a:bodyPr/>
        <a:lstStyle/>
        <a:p>
          <a:endParaRPr lang="en-PH"/>
        </a:p>
      </dgm:t>
    </dgm:pt>
    <dgm:pt modelId="{0BFCF98D-299A-4B48-852F-A6C990BC36E2}" type="sibTrans" cxnId="{A5092CEC-8392-422C-8E51-7FB6CFD210A2}">
      <dgm:prSet/>
      <dgm:spPr/>
      <dgm:t>
        <a:bodyPr/>
        <a:lstStyle/>
        <a:p>
          <a:endParaRPr lang="en-PH"/>
        </a:p>
      </dgm:t>
    </dgm:pt>
    <dgm:pt modelId="{8CC6625F-4297-40ED-AB80-1E9959B30C7B}">
      <dgm:prSet custT="1"/>
      <dgm:spPr/>
      <dgm:t>
        <a:bodyPr/>
        <a:lstStyle/>
        <a:p>
          <a:r>
            <a:rPr lang="en-US" sz="2200"/>
            <a:t>Lack of self-confidence</a:t>
          </a:r>
        </a:p>
      </dgm:t>
    </dgm:pt>
    <dgm:pt modelId="{BE569A07-1D76-48DB-B011-5AF958E8706B}" type="parTrans" cxnId="{AE477501-4CFB-4B92-BA68-A869286F8529}">
      <dgm:prSet/>
      <dgm:spPr/>
      <dgm:t>
        <a:bodyPr/>
        <a:lstStyle/>
        <a:p>
          <a:endParaRPr lang="en-PH"/>
        </a:p>
      </dgm:t>
    </dgm:pt>
    <dgm:pt modelId="{07B8ADE3-BE2D-44D0-960D-394A9906BA36}" type="sibTrans" cxnId="{AE477501-4CFB-4B92-BA68-A869286F8529}">
      <dgm:prSet/>
      <dgm:spPr/>
      <dgm:t>
        <a:bodyPr/>
        <a:lstStyle/>
        <a:p>
          <a:endParaRPr lang="en-PH"/>
        </a:p>
      </dgm:t>
    </dgm:pt>
    <dgm:pt modelId="{917CB6D9-D65C-4FDF-BFA0-8D7B9A56C149}">
      <dgm:prSet custT="1"/>
      <dgm:spPr/>
      <dgm:t>
        <a:bodyPr/>
        <a:lstStyle/>
        <a:p>
          <a:r>
            <a:rPr lang="en-US" sz="2200"/>
            <a:t>Low self-esteem</a:t>
          </a:r>
        </a:p>
      </dgm:t>
    </dgm:pt>
    <dgm:pt modelId="{D60C6FA5-F86E-4A6C-897E-BEF1D3DC8A74}" type="parTrans" cxnId="{86B0F8A0-F288-449B-A70A-A78510B832C6}">
      <dgm:prSet/>
      <dgm:spPr/>
      <dgm:t>
        <a:bodyPr/>
        <a:lstStyle/>
        <a:p>
          <a:endParaRPr lang="en-PH"/>
        </a:p>
      </dgm:t>
    </dgm:pt>
    <dgm:pt modelId="{6228D61C-E30D-43DB-8566-ED83513D7914}" type="sibTrans" cxnId="{86B0F8A0-F288-449B-A70A-A78510B832C6}">
      <dgm:prSet/>
      <dgm:spPr/>
      <dgm:t>
        <a:bodyPr/>
        <a:lstStyle/>
        <a:p>
          <a:endParaRPr lang="en-PH"/>
        </a:p>
      </dgm:t>
    </dgm:pt>
    <dgm:pt modelId="{2F1C0D69-DB98-471C-8955-032A925A2996}">
      <dgm:prSet custT="1"/>
      <dgm:spPr/>
      <dgm:t>
        <a:bodyPr/>
        <a:lstStyle/>
        <a:p>
          <a:r>
            <a:rPr lang="en-US" sz="2200"/>
            <a:t>Negative body image</a:t>
          </a:r>
        </a:p>
      </dgm:t>
    </dgm:pt>
    <dgm:pt modelId="{8CECCAEF-7BCF-4670-BE6D-AC7A1C2E3947}" type="parTrans" cxnId="{175EE706-CDEA-45EB-913D-C45BE4EFB34E}">
      <dgm:prSet/>
      <dgm:spPr/>
      <dgm:t>
        <a:bodyPr/>
        <a:lstStyle/>
        <a:p>
          <a:endParaRPr lang="en-PH"/>
        </a:p>
      </dgm:t>
    </dgm:pt>
    <dgm:pt modelId="{B7E05B35-56F2-40D1-A4D0-D7168E527FF9}" type="sibTrans" cxnId="{175EE706-CDEA-45EB-913D-C45BE4EFB34E}">
      <dgm:prSet/>
      <dgm:spPr/>
      <dgm:t>
        <a:bodyPr/>
        <a:lstStyle/>
        <a:p>
          <a:endParaRPr lang="en-PH"/>
        </a:p>
      </dgm:t>
    </dgm:pt>
    <dgm:pt modelId="{EC7E7DBB-0665-4B55-861F-1DE2A43788CE}">
      <dgm:prSet custT="1"/>
      <dgm:spPr/>
      <dgm:t>
        <a:bodyPr/>
        <a:lstStyle/>
        <a:p>
          <a:r>
            <a:rPr lang="en-US" sz="2200"/>
            <a:t>Perception of others</a:t>
          </a:r>
        </a:p>
      </dgm:t>
    </dgm:pt>
    <dgm:pt modelId="{B1F76246-53E1-4232-BC63-365D4E8AEB76}" type="parTrans" cxnId="{6D33F041-C04D-4FE5-9F73-D09AC3910C57}">
      <dgm:prSet/>
      <dgm:spPr/>
      <dgm:t>
        <a:bodyPr/>
        <a:lstStyle/>
        <a:p>
          <a:endParaRPr lang="en-PH"/>
        </a:p>
      </dgm:t>
    </dgm:pt>
    <dgm:pt modelId="{DE346D5E-F1AD-4FE8-B9FC-FC97E649BB1E}" type="sibTrans" cxnId="{6D33F041-C04D-4FE5-9F73-D09AC3910C57}">
      <dgm:prSet/>
      <dgm:spPr/>
      <dgm:t>
        <a:bodyPr/>
        <a:lstStyle/>
        <a:p>
          <a:endParaRPr lang="en-PH"/>
        </a:p>
      </dgm:t>
    </dgm:pt>
    <dgm:pt modelId="{8903BE58-B577-4680-8838-7AFFDB6A19EB}" type="pres">
      <dgm:prSet presAssocID="{6618B4F3-63F3-4CE6-AED8-B605D2AA1901}" presName="diagram" presStyleCnt="0">
        <dgm:presLayoutVars>
          <dgm:dir/>
          <dgm:resizeHandles val="exact"/>
        </dgm:presLayoutVars>
      </dgm:prSet>
      <dgm:spPr/>
    </dgm:pt>
    <dgm:pt modelId="{C1A2E5BC-AD6C-428C-9EEF-8F392A7F513C}" type="pres">
      <dgm:prSet presAssocID="{EC235356-0535-44D9-AE89-01E6E9B9AED8}" presName="node" presStyleLbl="node1" presStyleIdx="0" presStyleCnt="5">
        <dgm:presLayoutVars>
          <dgm:bulletEnabled val="1"/>
        </dgm:presLayoutVars>
      </dgm:prSet>
      <dgm:spPr>
        <a:prstGeom prst="round2DiagRect">
          <a:avLst/>
        </a:prstGeom>
      </dgm:spPr>
    </dgm:pt>
    <dgm:pt modelId="{D6E13E66-DB03-4C9F-ABD8-B9A618A7A1EB}" type="pres">
      <dgm:prSet presAssocID="{0BFCF98D-299A-4B48-852F-A6C990BC36E2}" presName="sibTrans" presStyleCnt="0"/>
      <dgm:spPr/>
    </dgm:pt>
    <dgm:pt modelId="{B286E70A-6FB8-4AD3-B6DD-6BAC76851D80}" type="pres">
      <dgm:prSet presAssocID="{8CC6625F-4297-40ED-AB80-1E9959B30C7B}" presName="node" presStyleLbl="node1" presStyleIdx="1" presStyleCnt="5">
        <dgm:presLayoutVars>
          <dgm:bulletEnabled val="1"/>
        </dgm:presLayoutVars>
      </dgm:prSet>
      <dgm:spPr>
        <a:prstGeom prst="round2DiagRect">
          <a:avLst/>
        </a:prstGeom>
      </dgm:spPr>
    </dgm:pt>
    <dgm:pt modelId="{836469CE-42D2-447F-A915-51E37A3756AD}" type="pres">
      <dgm:prSet presAssocID="{07B8ADE3-BE2D-44D0-960D-394A9906BA36}" presName="sibTrans" presStyleCnt="0"/>
      <dgm:spPr/>
    </dgm:pt>
    <dgm:pt modelId="{898796D2-6837-42DA-BFCE-351230B2F2D9}" type="pres">
      <dgm:prSet presAssocID="{917CB6D9-D65C-4FDF-BFA0-8D7B9A56C149}" presName="node" presStyleLbl="node1" presStyleIdx="2" presStyleCnt="5">
        <dgm:presLayoutVars>
          <dgm:bulletEnabled val="1"/>
        </dgm:presLayoutVars>
      </dgm:prSet>
      <dgm:spPr>
        <a:prstGeom prst="round2DiagRect">
          <a:avLst/>
        </a:prstGeom>
      </dgm:spPr>
    </dgm:pt>
    <dgm:pt modelId="{10E9D3F7-8EEA-4816-9BA1-546D2904C899}" type="pres">
      <dgm:prSet presAssocID="{6228D61C-E30D-43DB-8566-ED83513D7914}" presName="sibTrans" presStyleCnt="0"/>
      <dgm:spPr/>
    </dgm:pt>
    <dgm:pt modelId="{8FFBF44B-DB93-4818-BCB5-EC2F52088912}" type="pres">
      <dgm:prSet presAssocID="{2F1C0D69-DB98-471C-8955-032A925A2996}" presName="node" presStyleLbl="node1" presStyleIdx="3" presStyleCnt="5">
        <dgm:presLayoutVars>
          <dgm:bulletEnabled val="1"/>
        </dgm:presLayoutVars>
      </dgm:prSet>
      <dgm:spPr>
        <a:prstGeom prst="round2DiagRect">
          <a:avLst/>
        </a:prstGeom>
      </dgm:spPr>
    </dgm:pt>
    <dgm:pt modelId="{0606B4AA-6F19-4BA7-836F-6DE3B92D1B5C}" type="pres">
      <dgm:prSet presAssocID="{B7E05B35-56F2-40D1-A4D0-D7168E527FF9}" presName="sibTrans" presStyleCnt="0"/>
      <dgm:spPr/>
    </dgm:pt>
    <dgm:pt modelId="{105E3CAD-1519-4E01-8E8F-916AE2331FDA}" type="pres">
      <dgm:prSet presAssocID="{EC7E7DBB-0665-4B55-861F-1DE2A43788CE}" presName="node" presStyleLbl="node1" presStyleIdx="4" presStyleCnt="5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AE477501-4CFB-4B92-BA68-A869286F8529}" srcId="{6618B4F3-63F3-4CE6-AED8-B605D2AA1901}" destId="{8CC6625F-4297-40ED-AB80-1E9959B30C7B}" srcOrd="1" destOrd="0" parTransId="{BE569A07-1D76-48DB-B011-5AF958E8706B}" sibTransId="{07B8ADE3-BE2D-44D0-960D-394A9906BA36}"/>
    <dgm:cxn modelId="{175EE706-CDEA-45EB-913D-C45BE4EFB34E}" srcId="{6618B4F3-63F3-4CE6-AED8-B605D2AA1901}" destId="{2F1C0D69-DB98-471C-8955-032A925A2996}" srcOrd="3" destOrd="0" parTransId="{8CECCAEF-7BCF-4670-BE6D-AC7A1C2E3947}" sibTransId="{B7E05B35-56F2-40D1-A4D0-D7168E527FF9}"/>
    <dgm:cxn modelId="{499D7F41-EB86-456E-8905-C43D1F395DA7}" type="presOf" srcId="{2F1C0D69-DB98-471C-8955-032A925A2996}" destId="{8FFBF44B-DB93-4818-BCB5-EC2F52088912}" srcOrd="0" destOrd="0" presId="urn:microsoft.com/office/officeart/2005/8/layout/default"/>
    <dgm:cxn modelId="{6D33F041-C04D-4FE5-9F73-D09AC3910C57}" srcId="{6618B4F3-63F3-4CE6-AED8-B605D2AA1901}" destId="{EC7E7DBB-0665-4B55-861F-1DE2A43788CE}" srcOrd="4" destOrd="0" parTransId="{B1F76246-53E1-4232-BC63-365D4E8AEB76}" sibTransId="{DE346D5E-F1AD-4FE8-B9FC-FC97E649BB1E}"/>
    <dgm:cxn modelId="{86B0F8A0-F288-449B-A70A-A78510B832C6}" srcId="{6618B4F3-63F3-4CE6-AED8-B605D2AA1901}" destId="{917CB6D9-D65C-4FDF-BFA0-8D7B9A56C149}" srcOrd="2" destOrd="0" parTransId="{D60C6FA5-F86E-4A6C-897E-BEF1D3DC8A74}" sibTransId="{6228D61C-E30D-43DB-8566-ED83513D7914}"/>
    <dgm:cxn modelId="{FF2043D1-95CE-4A7B-AE78-68B767ABB860}" type="presOf" srcId="{8CC6625F-4297-40ED-AB80-1E9959B30C7B}" destId="{B286E70A-6FB8-4AD3-B6DD-6BAC76851D80}" srcOrd="0" destOrd="0" presId="urn:microsoft.com/office/officeart/2005/8/layout/default"/>
    <dgm:cxn modelId="{1082DBD1-F744-4444-9773-3280A877FA30}" type="presOf" srcId="{6618B4F3-63F3-4CE6-AED8-B605D2AA1901}" destId="{8903BE58-B577-4680-8838-7AFFDB6A19EB}" srcOrd="0" destOrd="0" presId="urn:microsoft.com/office/officeart/2005/8/layout/default"/>
    <dgm:cxn modelId="{910DA1D6-767B-469C-BA93-FFE19CADDB6B}" type="presOf" srcId="{EC7E7DBB-0665-4B55-861F-1DE2A43788CE}" destId="{105E3CAD-1519-4E01-8E8F-916AE2331FDA}" srcOrd="0" destOrd="0" presId="urn:microsoft.com/office/officeart/2005/8/layout/default"/>
    <dgm:cxn modelId="{A5092CEC-8392-422C-8E51-7FB6CFD210A2}" srcId="{6618B4F3-63F3-4CE6-AED8-B605D2AA1901}" destId="{EC235356-0535-44D9-AE89-01E6E9B9AED8}" srcOrd="0" destOrd="0" parTransId="{E83D8A55-A20B-469F-9F30-605EEA6BA2F9}" sibTransId="{0BFCF98D-299A-4B48-852F-A6C990BC36E2}"/>
    <dgm:cxn modelId="{74C0E7F0-03CF-4254-A584-EB02CB6CB407}" type="presOf" srcId="{917CB6D9-D65C-4FDF-BFA0-8D7B9A56C149}" destId="{898796D2-6837-42DA-BFCE-351230B2F2D9}" srcOrd="0" destOrd="0" presId="urn:microsoft.com/office/officeart/2005/8/layout/default"/>
    <dgm:cxn modelId="{7472EFFF-1533-4536-8B62-40EA36C5DD9C}" type="presOf" srcId="{EC235356-0535-44D9-AE89-01E6E9B9AED8}" destId="{C1A2E5BC-AD6C-428C-9EEF-8F392A7F513C}" srcOrd="0" destOrd="0" presId="urn:microsoft.com/office/officeart/2005/8/layout/default"/>
    <dgm:cxn modelId="{F0AC00F6-6A8C-4312-87A2-08FC76A302E6}" type="presParOf" srcId="{8903BE58-B577-4680-8838-7AFFDB6A19EB}" destId="{C1A2E5BC-AD6C-428C-9EEF-8F392A7F513C}" srcOrd="0" destOrd="0" presId="urn:microsoft.com/office/officeart/2005/8/layout/default"/>
    <dgm:cxn modelId="{DDFC63C3-42F5-4F2B-966A-3CB8AE8C91FD}" type="presParOf" srcId="{8903BE58-B577-4680-8838-7AFFDB6A19EB}" destId="{D6E13E66-DB03-4C9F-ABD8-B9A618A7A1EB}" srcOrd="1" destOrd="0" presId="urn:microsoft.com/office/officeart/2005/8/layout/default"/>
    <dgm:cxn modelId="{7DB1F59E-F576-4361-8A20-9873ED1BA9A7}" type="presParOf" srcId="{8903BE58-B577-4680-8838-7AFFDB6A19EB}" destId="{B286E70A-6FB8-4AD3-B6DD-6BAC76851D80}" srcOrd="2" destOrd="0" presId="urn:microsoft.com/office/officeart/2005/8/layout/default"/>
    <dgm:cxn modelId="{5676FEE3-65E5-43BF-BDF1-6AB8F3A1F631}" type="presParOf" srcId="{8903BE58-B577-4680-8838-7AFFDB6A19EB}" destId="{836469CE-42D2-447F-A915-51E37A3756AD}" srcOrd="3" destOrd="0" presId="urn:microsoft.com/office/officeart/2005/8/layout/default"/>
    <dgm:cxn modelId="{356D9BCE-C484-4ED7-9278-1856F82CE730}" type="presParOf" srcId="{8903BE58-B577-4680-8838-7AFFDB6A19EB}" destId="{898796D2-6837-42DA-BFCE-351230B2F2D9}" srcOrd="4" destOrd="0" presId="urn:microsoft.com/office/officeart/2005/8/layout/default"/>
    <dgm:cxn modelId="{FD029142-F7D5-492A-A8A4-D76DBAC9669A}" type="presParOf" srcId="{8903BE58-B577-4680-8838-7AFFDB6A19EB}" destId="{10E9D3F7-8EEA-4816-9BA1-546D2904C899}" srcOrd="5" destOrd="0" presId="urn:microsoft.com/office/officeart/2005/8/layout/default"/>
    <dgm:cxn modelId="{C3C07927-84DC-4959-9C2F-622A56CC4719}" type="presParOf" srcId="{8903BE58-B577-4680-8838-7AFFDB6A19EB}" destId="{8FFBF44B-DB93-4818-BCB5-EC2F52088912}" srcOrd="6" destOrd="0" presId="urn:microsoft.com/office/officeart/2005/8/layout/default"/>
    <dgm:cxn modelId="{B8C0AF2C-2EAC-450E-99BF-BB971FA79C09}" type="presParOf" srcId="{8903BE58-B577-4680-8838-7AFFDB6A19EB}" destId="{0606B4AA-6F19-4BA7-836F-6DE3B92D1B5C}" srcOrd="7" destOrd="0" presId="urn:microsoft.com/office/officeart/2005/8/layout/default"/>
    <dgm:cxn modelId="{0E3A4DB1-7444-49D6-B3BD-9073E222644D}" type="presParOf" srcId="{8903BE58-B577-4680-8838-7AFFDB6A19EB}" destId="{105E3CAD-1519-4E01-8E8F-916AE2331FD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1BCBAF-554E-449D-9A3F-B9A9D3456278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7BD67AD0-23C4-4614-9463-B346CA929AA1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Superstition</a:t>
          </a:r>
          <a:endParaRPr lang="en-PH" sz="2200"/>
        </a:p>
      </dgm:t>
    </dgm:pt>
    <dgm:pt modelId="{4F0A02C4-6CC3-45A7-A4DD-11E5845B0619}" type="parTrans" cxnId="{EC3DBCFC-E4D3-4F4B-B17C-2512CC39886C}">
      <dgm:prSet/>
      <dgm:spPr/>
      <dgm:t>
        <a:bodyPr/>
        <a:lstStyle/>
        <a:p>
          <a:endParaRPr lang="en-PH"/>
        </a:p>
      </dgm:t>
    </dgm:pt>
    <dgm:pt modelId="{0FE1704E-511C-4868-9245-13652341586F}" type="sibTrans" cxnId="{EC3DBCFC-E4D3-4F4B-B17C-2512CC39886C}">
      <dgm:prSet/>
      <dgm:spPr/>
      <dgm:t>
        <a:bodyPr/>
        <a:lstStyle/>
        <a:p>
          <a:endParaRPr lang="en-PH"/>
        </a:p>
      </dgm:t>
    </dgm:pt>
    <dgm:pt modelId="{3AE7E4CC-45B8-451E-9F8B-DB86BE2835BE}">
      <dgm:prSet custT="1"/>
      <dgm:spPr/>
      <dgm:t>
        <a:bodyPr/>
        <a:lstStyle/>
        <a:p>
          <a:r>
            <a:rPr lang="en-US" sz="2200"/>
            <a:t>Lack of knowledge and misinformation</a:t>
          </a:r>
        </a:p>
      </dgm:t>
    </dgm:pt>
    <dgm:pt modelId="{C7FEEAA6-99A1-439D-8206-C4C8B0D48FBD}" type="parTrans" cxnId="{BEC63147-35B3-4195-A997-ADFF1C5EDCCC}">
      <dgm:prSet/>
      <dgm:spPr/>
      <dgm:t>
        <a:bodyPr/>
        <a:lstStyle/>
        <a:p>
          <a:endParaRPr lang="en-PH"/>
        </a:p>
      </dgm:t>
    </dgm:pt>
    <dgm:pt modelId="{73F85D55-24B5-4F20-9937-CBB9D868EB15}" type="sibTrans" cxnId="{BEC63147-35B3-4195-A997-ADFF1C5EDCCC}">
      <dgm:prSet/>
      <dgm:spPr/>
      <dgm:t>
        <a:bodyPr/>
        <a:lstStyle/>
        <a:p>
          <a:endParaRPr lang="en-PH"/>
        </a:p>
      </dgm:t>
    </dgm:pt>
    <dgm:pt modelId="{16B504E8-ADF7-49F1-9010-9FDA81C9DD8A}">
      <dgm:prSet custT="1"/>
      <dgm:spPr/>
      <dgm:t>
        <a:bodyPr/>
        <a:lstStyle/>
        <a:p>
          <a:r>
            <a:rPr lang="en-US" sz="2200" dirty="0"/>
            <a:t>Tendency to fear and exclude people who are perceived as different</a:t>
          </a:r>
        </a:p>
      </dgm:t>
    </dgm:pt>
    <dgm:pt modelId="{6B301FEB-F595-4B09-9832-ED7A745F45FF}" type="parTrans" cxnId="{7C939A86-207C-4A2D-A00A-B881C7589603}">
      <dgm:prSet/>
      <dgm:spPr/>
      <dgm:t>
        <a:bodyPr/>
        <a:lstStyle/>
        <a:p>
          <a:endParaRPr lang="en-PH"/>
        </a:p>
      </dgm:t>
    </dgm:pt>
    <dgm:pt modelId="{70939FDC-3055-408A-BE48-5FCA186CD73C}" type="sibTrans" cxnId="{7C939A86-207C-4A2D-A00A-B881C7589603}">
      <dgm:prSet/>
      <dgm:spPr/>
      <dgm:t>
        <a:bodyPr/>
        <a:lstStyle/>
        <a:p>
          <a:endParaRPr lang="en-PH"/>
        </a:p>
      </dgm:t>
    </dgm:pt>
    <dgm:pt modelId="{70BE5D54-CB21-428A-8B96-272633F33AB7}" type="pres">
      <dgm:prSet presAssocID="{781BCBAF-554E-449D-9A3F-B9A9D3456278}" presName="linear" presStyleCnt="0">
        <dgm:presLayoutVars>
          <dgm:animLvl val="lvl"/>
          <dgm:resizeHandles val="exact"/>
        </dgm:presLayoutVars>
      </dgm:prSet>
      <dgm:spPr/>
    </dgm:pt>
    <dgm:pt modelId="{E298A102-1F19-4199-8D93-44A1CF75D507}" type="pres">
      <dgm:prSet presAssocID="{7BD67AD0-23C4-4614-9463-B346CA929AA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3DF672-AC04-48A2-8CBC-8CBCC989FC65}" type="pres">
      <dgm:prSet presAssocID="{0FE1704E-511C-4868-9245-13652341586F}" presName="spacer" presStyleCnt="0"/>
      <dgm:spPr/>
    </dgm:pt>
    <dgm:pt modelId="{A29B8B65-654B-4B63-861A-C4155F661809}" type="pres">
      <dgm:prSet presAssocID="{3AE7E4CC-45B8-451E-9F8B-DB86BE2835B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C9E884F-22B3-4248-9203-1EDEAEF7E7AF}" type="pres">
      <dgm:prSet presAssocID="{73F85D55-24B5-4F20-9937-CBB9D868EB15}" presName="spacer" presStyleCnt="0"/>
      <dgm:spPr/>
    </dgm:pt>
    <dgm:pt modelId="{8CF878F5-B736-4350-A30C-361196775AC9}" type="pres">
      <dgm:prSet presAssocID="{16B504E8-ADF7-49F1-9010-9FDA81C9DD8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10D0F41-DEE3-41C5-8435-BC1B3B32F32F}" type="presOf" srcId="{3AE7E4CC-45B8-451E-9F8B-DB86BE2835BE}" destId="{A29B8B65-654B-4B63-861A-C4155F661809}" srcOrd="0" destOrd="0" presId="urn:microsoft.com/office/officeart/2005/8/layout/vList2"/>
    <dgm:cxn modelId="{BEC63147-35B3-4195-A997-ADFF1C5EDCCC}" srcId="{781BCBAF-554E-449D-9A3F-B9A9D3456278}" destId="{3AE7E4CC-45B8-451E-9F8B-DB86BE2835BE}" srcOrd="1" destOrd="0" parTransId="{C7FEEAA6-99A1-439D-8206-C4C8B0D48FBD}" sibTransId="{73F85D55-24B5-4F20-9937-CBB9D868EB15}"/>
    <dgm:cxn modelId="{AE60A44A-F485-4235-B80F-B9A7FA8ED0FC}" type="presOf" srcId="{781BCBAF-554E-449D-9A3F-B9A9D3456278}" destId="{70BE5D54-CB21-428A-8B96-272633F33AB7}" srcOrd="0" destOrd="0" presId="urn:microsoft.com/office/officeart/2005/8/layout/vList2"/>
    <dgm:cxn modelId="{7C939A86-207C-4A2D-A00A-B881C7589603}" srcId="{781BCBAF-554E-449D-9A3F-B9A9D3456278}" destId="{16B504E8-ADF7-49F1-9010-9FDA81C9DD8A}" srcOrd="2" destOrd="0" parTransId="{6B301FEB-F595-4B09-9832-ED7A745F45FF}" sibTransId="{70939FDC-3055-408A-BE48-5FCA186CD73C}"/>
    <dgm:cxn modelId="{C5DBF98D-2FC0-481C-B3A5-1B6482BB706A}" type="presOf" srcId="{16B504E8-ADF7-49F1-9010-9FDA81C9DD8A}" destId="{8CF878F5-B736-4350-A30C-361196775AC9}" srcOrd="0" destOrd="0" presId="urn:microsoft.com/office/officeart/2005/8/layout/vList2"/>
    <dgm:cxn modelId="{E6279AAB-60E9-4CEC-A572-D4E186257DB1}" type="presOf" srcId="{7BD67AD0-23C4-4614-9463-B346CA929AA1}" destId="{E298A102-1F19-4199-8D93-44A1CF75D507}" srcOrd="0" destOrd="0" presId="urn:microsoft.com/office/officeart/2005/8/layout/vList2"/>
    <dgm:cxn modelId="{EC3DBCFC-E4D3-4F4B-B17C-2512CC39886C}" srcId="{781BCBAF-554E-449D-9A3F-B9A9D3456278}" destId="{7BD67AD0-23C4-4614-9463-B346CA929AA1}" srcOrd="0" destOrd="0" parTransId="{4F0A02C4-6CC3-45A7-A4DD-11E5845B0619}" sibTransId="{0FE1704E-511C-4868-9245-13652341586F}"/>
    <dgm:cxn modelId="{39F610C7-1103-4281-81BC-CAE748E3CA68}" type="presParOf" srcId="{70BE5D54-CB21-428A-8B96-272633F33AB7}" destId="{E298A102-1F19-4199-8D93-44A1CF75D507}" srcOrd="0" destOrd="0" presId="urn:microsoft.com/office/officeart/2005/8/layout/vList2"/>
    <dgm:cxn modelId="{CB038FF6-4E11-41FF-9E6D-DDD0D1AB25C1}" type="presParOf" srcId="{70BE5D54-CB21-428A-8B96-272633F33AB7}" destId="{E03DF672-AC04-48A2-8CBC-8CBCC989FC65}" srcOrd="1" destOrd="0" presId="urn:microsoft.com/office/officeart/2005/8/layout/vList2"/>
    <dgm:cxn modelId="{CF1F0A05-BC40-454E-9CC7-D7EDAE33F3CD}" type="presParOf" srcId="{70BE5D54-CB21-428A-8B96-272633F33AB7}" destId="{A29B8B65-654B-4B63-861A-C4155F661809}" srcOrd="2" destOrd="0" presId="urn:microsoft.com/office/officeart/2005/8/layout/vList2"/>
    <dgm:cxn modelId="{E9C24D85-E29E-4395-9792-1D01C02D5DC9}" type="presParOf" srcId="{70BE5D54-CB21-428A-8B96-272633F33AB7}" destId="{FC9E884F-22B3-4248-9203-1EDEAEF7E7AF}" srcOrd="3" destOrd="0" presId="urn:microsoft.com/office/officeart/2005/8/layout/vList2"/>
    <dgm:cxn modelId="{596E14B4-8FA3-4E26-9667-8986646E31A2}" type="presParOf" srcId="{70BE5D54-CB21-428A-8B96-272633F33AB7}" destId="{8CF878F5-B736-4350-A30C-361196775AC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9C580D-7B88-40F6-9B4C-67423F25FBD3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E27D47C0-C4D1-4014-816A-02CCAAB96EB5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Alienation</a:t>
          </a:r>
          <a:endParaRPr lang="en-PH" sz="2200"/>
        </a:p>
      </dgm:t>
    </dgm:pt>
    <dgm:pt modelId="{8026846B-542D-4D5D-A785-61AE9062F66A}" type="parTrans" cxnId="{6F4A34AB-69B6-4CA6-BEF5-567DC73CDB81}">
      <dgm:prSet/>
      <dgm:spPr/>
      <dgm:t>
        <a:bodyPr/>
        <a:lstStyle/>
        <a:p>
          <a:endParaRPr lang="en-PH" sz="2200">
            <a:solidFill>
              <a:schemeClr val="bg1"/>
            </a:solidFill>
          </a:endParaRPr>
        </a:p>
      </dgm:t>
    </dgm:pt>
    <dgm:pt modelId="{76F7B224-2B4E-4324-8580-3F5861866BB0}" type="sibTrans" cxnId="{6F4A34AB-69B6-4CA6-BEF5-567DC73CDB81}">
      <dgm:prSet/>
      <dgm:spPr/>
      <dgm:t>
        <a:bodyPr/>
        <a:lstStyle/>
        <a:p>
          <a:endParaRPr lang="en-PH" sz="2200">
            <a:solidFill>
              <a:schemeClr val="bg1"/>
            </a:solidFill>
          </a:endParaRPr>
        </a:p>
      </dgm:t>
    </dgm:pt>
    <dgm:pt modelId="{28F7DA29-D623-49B6-9954-EE88682607FE}">
      <dgm:prSet custT="1"/>
      <dgm:spPr/>
      <dgm:t>
        <a:bodyPr/>
        <a:lstStyle/>
        <a:p>
          <a:r>
            <a:rPr lang="en-US" sz="2200"/>
            <a:t>Stereotype endorsement</a:t>
          </a:r>
        </a:p>
      </dgm:t>
    </dgm:pt>
    <dgm:pt modelId="{0D94D5F9-FF9F-4ADC-A68F-992A3A4DE2D2}" type="parTrans" cxnId="{C4C29519-9F57-4386-9D40-44509EC8CA8A}">
      <dgm:prSet/>
      <dgm:spPr/>
      <dgm:t>
        <a:bodyPr/>
        <a:lstStyle/>
        <a:p>
          <a:endParaRPr lang="en-PH" sz="2200">
            <a:solidFill>
              <a:schemeClr val="bg1"/>
            </a:solidFill>
          </a:endParaRPr>
        </a:p>
      </dgm:t>
    </dgm:pt>
    <dgm:pt modelId="{E0828F8B-DE4B-42BB-96A6-8B2AE31DC550}" type="sibTrans" cxnId="{C4C29519-9F57-4386-9D40-44509EC8CA8A}">
      <dgm:prSet/>
      <dgm:spPr/>
      <dgm:t>
        <a:bodyPr/>
        <a:lstStyle/>
        <a:p>
          <a:endParaRPr lang="en-PH" sz="2200">
            <a:solidFill>
              <a:schemeClr val="bg1"/>
            </a:solidFill>
          </a:endParaRPr>
        </a:p>
      </dgm:t>
    </dgm:pt>
    <dgm:pt modelId="{B794A3B6-353B-41E4-9775-A2E6C56467C8}">
      <dgm:prSet custT="1"/>
      <dgm:spPr/>
      <dgm:t>
        <a:bodyPr/>
        <a:lstStyle/>
        <a:p>
          <a:r>
            <a:rPr lang="en-US" sz="2200"/>
            <a:t>Discrimination experience</a:t>
          </a:r>
        </a:p>
      </dgm:t>
    </dgm:pt>
    <dgm:pt modelId="{F9B1B347-A85C-498B-994A-95B6ACB5F56D}" type="parTrans" cxnId="{99F8987F-78E5-4A5F-ABD5-0CA0DA8CA964}">
      <dgm:prSet/>
      <dgm:spPr/>
      <dgm:t>
        <a:bodyPr/>
        <a:lstStyle/>
        <a:p>
          <a:endParaRPr lang="en-PH" sz="2200">
            <a:solidFill>
              <a:schemeClr val="bg1"/>
            </a:solidFill>
          </a:endParaRPr>
        </a:p>
      </dgm:t>
    </dgm:pt>
    <dgm:pt modelId="{833A8175-28F1-4E03-BB50-8E8E26065B50}" type="sibTrans" cxnId="{99F8987F-78E5-4A5F-ABD5-0CA0DA8CA964}">
      <dgm:prSet/>
      <dgm:spPr/>
      <dgm:t>
        <a:bodyPr/>
        <a:lstStyle/>
        <a:p>
          <a:endParaRPr lang="en-PH" sz="2200">
            <a:solidFill>
              <a:schemeClr val="bg1"/>
            </a:solidFill>
          </a:endParaRPr>
        </a:p>
      </dgm:t>
    </dgm:pt>
    <dgm:pt modelId="{77EC19D6-BED0-47D2-B14C-607FACCC434C}">
      <dgm:prSet custT="1"/>
      <dgm:spPr/>
      <dgm:t>
        <a:bodyPr/>
        <a:lstStyle/>
        <a:p>
          <a:r>
            <a:rPr lang="en-US" sz="2200"/>
            <a:t>Social withdrawal</a:t>
          </a:r>
        </a:p>
      </dgm:t>
    </dgm:pt>
    <dgm:pt modelId="{24E51C35-65EF-4227-814E-A049A0CC4B30}" type="parTrans" cxnId="{A0874E63-56EB-414E-966C-83FCC29CC4B0}">
      <dgm:prSet/>
      <dgm:spPr/>
      <dgm:t>
        <a:bodyPr/>
        <a:lstStyle/>
        <a:p>
          <a:endParaRPr lang="en-PH" sz="2200">
            <a:solidFill>
              <a:schemeClr val="bg1"/>
            </a:solidFill>
          </a:endParaRPr>
        </a:p>
      </dgm:t>
    </dgm:pt>
    <dgm:pt modelId="{C4ED6FB8-F337-4F75-A826-8A6B2EC39555}" type="sibTrans" cxnId="{A0874E63-56EB-414E-966C-83FCC29CC4B0}">
      <dgm:prSet/>
      <dgm:spPr/>
      <dgm:t>
        <a:bodyPr/>
        <a:lstStyle/>
        <a:p>
          <a:endParaRPr lang="en-PH" sz="2200">
            <a:solidFill>
              <a:schemeClr val="bg1"/>
            </a:solidFill>
          </a:endParaRPr>
        </a:p>
      </dgm:t>
    </dgm:pt>
    <dgm:pt modelId="{E6330F08-2996-42FA-8B0F-58B8987948C3}" type="pres">
      <dgm:prSet presAssocID="{3C9C580D-7B88-40F6-9B4C-67423F25FBD3}" presName="diagram" presStyleCnt="0">
        <dgm:presLayoutVars>
          <dgm:dir/>
          <dgm:resizeHandles val="exact"/>
        </dgm:presLayoutVars>
      </dgm:prSet>
      <dgm:spPr/>
    </dgm:pt>
    <dgm:pt modelId="{3D66C73A-82C8-4733-95DA-E3D761B5F852}" type="pres">
      <dgm:prSet presAssocID="{E27D47C0-C4D1-4014-816A-02CCAAB96EB5}" presName="node" presStyleLbl="node1" presStyleIdx="0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712F663-A2B0-4C9C-B4DE-EE29B8E39243}" type="pres">
      <dgm:prSet presAssocID="{76F7B224-2B4E-4324-8580-3F5861866BB0}" presName="sibTrans" presStyleCnt="0"/>
      <dgm:spPr/>
    </dgm:pt>
    <dgm:pt modelId="{876D45A6-F259-4F05-BECB-071B9B446E7B}" type="pres">
      <dgm:prSet presAssocID="{28F7DA29-D623-49B6-9954-EE88682607FE}" presName="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F4F7CB2D-1B34-4C06-95ED-94B36659A3BC}" type="pres">
      <dgm:prSet presAssocID="{E0828F8B-DE4B-42BB-96A6-8B2AE31DC550}" presName="sibTrans" presStyleCnt="0"/>
      <dgm:spPr/>
    </dgm:pt>
    <dgm:pt modelId="{D6C0B4BB-F185-441D-B5A4-9A6477B2AD84}" type="pres">
      <dgm:prSet presAssocID="{B794A3B6-353B-41E4-9775-A2E6C56467C8}" presName="node" presStyleLbl="node1" presStyleIdx="2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C8793BAA-F2E6-41C1-A377-ED96412D1B70}" type="pres">
      <dgm:prSet presAssocID="{833A8175-28F1-4E03-BB50-8E8E26065B50}" presName="sibTrans" presStyleCnt="0"/>
      <dgm:spPr/>
    </dgm:pt>
    <dgm:pt modelId="{47B34BE9-FC04-4A03-952C-5023845B4C35}" type="pres">
      <dgm:prSet presAssocID="{77EC19D6-BED0-47D2-B14C-607FACCC434C}" presName="node" presStyleLbl="node1" presStyleIdx="3" presStyleCnt="4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C4C29519-9F57-4386-9D40-44509EC8CA8A}" srcId="{3C9C580D-7B88-40F6-9B4C-67423F25FBD3}" destId="{28F7DA29-D623-49B6-9954-EE88682607FE}" srcOrd="1" destOrd="0" parTransId="{0D94D5F9-FF9F-4ADC-A68F-992A3A4DE2D2}" sibTransId="{E0828F8B-DE4B-42BB-96A6-8B2AE31DC550}"/>
    <dgm:cxn modelId="{A0874E63-56EB-414E-966C-83FCC29CC4B0}" srcId="{3C9C580D-7B88-40F6-9B4C-67423F25FBD3}" destId="{77EC19D6-BED0-47D2-B14C-607FACCC434C}" srcOrd="3" destOrd="0" parTransId="{24E51C35-65EF-4227-814E-A049A0CC4B30}" sibTransId="{C4ED6FB8-F337-4F75-A826-8A6B2EC39555}"/>
    <dgm:cxn modelId="{78434344-B068-40A1-881E-6CA530778FF7}" type="presOf" srcId="{77EC19D6-BED0-47D2-B14C-607FACCC434C}" destId="{47B34BE9-FC04-4A03-952C-5023845B4C35}" srcOrd="0" destOrd="0" presId="urn:microsoft.com/office/officeart/2005/8/layout/default"/>
    <dgm:cxn modelId="{99F8987F-78E5-4A5F-ABD5-0CA0DA8CA964}" srcId="{3C9C580D-7B88-40F6-9B4C-67423F25FBD3}" destId="{B794A3B6-353B-41E4-9775-A2E6C56467C8}" srcOrd="2" destOrd="0" parTransId="{F9B1B347-A85C-498B-994A-95B6ACB5F56D}" sibTransId="{833A8175-28F1-4E03-BB50-8E8E26065B50}"/>
    <dgm:cxn modelId="{219DCD84-C5BD-49E3-8B20-440C2D3C8B4C}" type="presOf" srcId="{B794A3B6-353B-41E4-9775-A2E6C56467C8}" destId="{D6C0B4BB-F185-441D-B5A4-9A6477B2AD84}" srcOrd="0" destOrd="0" presId="urn:microsoft.com/office/officeart/2005/8/layout/default"/>
    <dgm:cxn modelId="{FC20BC92-EA66-4846-8406-D4A70B08EC3D}" type="presOf" srcId="{E27D47C0-C4D1-4014-816A-02CCAAB96EB5}" destId="{3D66C73A-82C8-4733-95DA-E3D761B5F852}" srcOrd="0" destOrd="0" presId="urn:microsoft.com/office/officeart/2005/8/layout/default"/>
    <dgm:cxn modelId="{6F4A34AB-69B6-4CA6-BEF5-567DC73CDB81}" srcId="{3C9C580D-7B88-40F6-9B4C-67423F25FBD3}" destId="{E27D47C0-C4D1-4014-816A-02CCAAB96EB5}" srcOrd="0" destOrd="0" parTransId="{8026846B-542D-4D5D-A785-61AE9062F66A}" sibTransId="{76F7B224-2B4E-4324-8580-3F5861866BB0}"/>
    <dgm:cxn modelId="{43E296B0-8CDB-444C-AB1B-35DF798D240E}" type="presOf" srcId="{28F7DA29-D623-49B6-9954-EE88682607FE}" destId="{876D45A6-F259-4F05-BECB-071B9B446E7B}" srcOrd="0" destOrd="0" presId="urn:microsoft.com/office/officeart/2005/8/layout/default"/>
    <dgm:cxn modelId="{2C44DDFB-42DF-44C0-AD42-9B6CE3F05FC6}" type="presOf" srcId="{3C9C580D-7B88-40F6-9B4C-67423F25FBD3}" destId="{E6330F08-2996-42FA-8B0F-58B8987948C3}" srcOrd="0" destOrd="0" presId="urn:microsoft.com/office/officeart/2005/8/layout/default"/>
    <dgm:cxn modelId="{F87CF8DB-89DE-4E3B-A7D9-F1489D248FA4}" type="presParOf" srcId="{E6330F08-2996-42FA-8B0F-58B8987948C3}" destId="{3D66C73A-82C8-4733-95DA-E3D761B5F852}" srcOrd="0" destOrd="0" presId="urn:microsoft.com/office/officeart/2005/8/layout/default"/>
    <dgm:cxn modelId="{15B59916-9FF5-49C9-B5F2-56583FBD6FD1}" type="presParOf" srcId="{E6330F08-2996-42FA-8B0F-58B8987948C3}" destId="{F712F663-A2B0-4C9C-B4DE-EE29B8E39243}" srcOrd="1" destOrd="0" presId="urn:microsoft.com/office/officeart/2005/8/layout/default"/>
    <dgm:cxn modelId="{2C492E65-B16C-451C-92C5-FBC7733FEC15}" type="presParOf" srcId="{E6330F08-2996-42FA-8B0F-58B8987948C3}" destId="{876D45A6-F259-4F05-BECB-071B9B446E7B}" srcOrd="2" destOrd="0" presId="urn:microsoft.com/office/officeart/2005/8/layout/default"/>
    <dgm:cxn modelId="{79A79BC8-6F91-492C-9C63-B54D8B2F7317}" type="presParOf" srcId="{E6330F08-2996-42FA-8B0F-58B8987948C3}" destId="{F4F7CB2D-1B34-4C06-95ED-94B36659A3BC}" srcOrd="3" destOrd="0" presId="urn:microsoft.com/office/officeart/2005/8/layout/default"/>
    <dgm:cxn modelId="{D63B20A1-0812-471D-B19D-851A45B3D41F}" type="presParOf" srcId="{E6330F08-2996-42FA-8B0F-58B8987948C3}" destId="{D6C0B4BB-F185-441D-B5A4-9A6477B2AD84}" srcOrd="4" destOrd="0" presId="urn:microsoft.com/office/officeart/2005/8/layout/default"/>
    <dgm:cxn modelId="{17E3774A-FB98-4471-B7A1-E1C2E8BA124B}" type="presParOf" srcId="{E6330F08-2996-42FA-8B0F-58B8987948C3}" destId="{C8793BAA-F2E6-41C1-A377-ED96412D1B70}" srcOrd="5" destOrd="0" presId="urn:microsoft.com/office/officeart/2005/8/layout/default"/>
    <dgm:cxn modelId="{E3A8EEDA-958F-4C09-B630-D0A4F5A2EC2F}" type="presParOf" srcId="{E6330F08-2996-42FA-8B0F-58B8987948C3}" destId="{47B34BE9-FC04-4A03-952C-5023845B4C3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6C66B0-9932-4BF1-ADF9-9A1039043809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6D8B05BF-397C-4C68-B8F2-039A68D3A2B3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>
              <a:solidFill>
                <a:schemeClr val="bg1"/>
              </a:solidFill>
            </a:rPr>
            <a:t>Direct discrimination</a:t>
          </a:r>
          <a:endParaRPr lang="en-PH" sz="2200">
            <a:solidFill>
              <a:schemeClr val="bg1"/>
            </a:solidFill>
          </a:endParaRPr>
        </a:p>
      </dgm:t>
    </dgm:pt>
    <dgm:pt modelId="{72A54C17-DA3F-4B9D-9AC2-CE790A72719A}" type="parTrans" cxnId="{E838077E-87C2-4E56-8C60-D269DBE795B0}">
      <dgm:prSet/>
      <dgm:spPr/>
      <dgm:t>
        <a:bodyPr/>
        <a:lstStyle/>
        <a:p>
          <a:endParaRPr lang="en-PH"/>
        </a:p>
      </dgm:t>
    </dgm:pt>
    <dgm:pt modelId="{96E999C3-8D48-4E75-8D0C-CBF1AB7431AE}" type="sibTrans" cxnId="{E838077E-87C2-4E56-8C60-D269DBE795B0}">
      <dgm:prSet/>
      <dgm:spPr/>
      <dgm:t>
        <a:bodyPr/>
        <a:lstStyle/>
        <a:p>
          <a:endParaRPr lang="en-PH"/>
        </a:p>
      </dgm:t>
    </dgm:pt>
    <dgm:pt modelId="{AB14EA65-F827-4D4E-8B41-738AD5A01DE1}">
      <dgm:prSet custT="1"/>
      <dgm:spPr/>
      <dgm:t>
        <a:bodyPr/>
        <a:lstStyle/>
        <a:p>
          <a:r>
            <a:rPr lang="en-US" sz="2200">
              <a:solidFill>
                <a:schemeClr val="bg1"/>
              </a:solidFill>
            </a:rPr>
            <a:t>Indirect discrimination</a:t>
          </a:r>
        </a:p>
      </dgm:t>
    </dgm:pt>
    <dgm:pt modelId="{1B0666DA-4C9F-499E-BEDE-75E96B92B29B}" type="parTrans" cxnId="{14C4921E-F854-4490-9808-992917423F3F}">
      <dgm:prSet/>
      <dgm:spPr/>
      <dgm:t>
        <a:bodyPr/>
        <a:lstStyle/>
        <a:p>
          <a:endParaRPr lang="en-PH"/>
        </a:p>
      </dgm:t>
    </dgm:pt>
    <dgm:pt modelId="{1A91E9F4-2F0E-42CB-A40A-E3B16984B2D0}" type="sibTrans" cxnId="{14C4921E-F854-4490-9808-992917423F3F}">
      <dgm:prSet/>
      <dgm:spPr/>
      <dgm:t>
        <a:bodyPr/>
        <a:lstStyle/>
        <a:p>
          <a:endParaRPr lang="en-PH"/>
        </a:p>
      </dgm:t>
    </dgm:pt>
    <dgm:pt modelId="{839E2D12-FACC-4C45-B1C4-4890B0E0CFF4}" type="pres">
      <dgm:prSet presAssocID="{576C66B0-9932-4BF1-ADF9-9A1039043809}" presName="Name0" presStyleCnt="0">
        <dgm:presLayoutVars>
          <dgm:dir/>
          <dgm:resizeHandles val="exact"/>
        </dgm:presLayoutVars>
      </dgm:prSet>
      <dgm:spPr/>
    </dgm:pt>
    <dgm:pt modelId="{3886AE2D-4EB8-4023-8142-7895557FFB91}" type="pres">
      <dgm:prSet presAssocID="{6D8B05BF-397C-4C68-B8F2-039A68D3A2B3}" presName="node" presStyleLbl="node1" presStyleIdx="0" presStyleCnt="2">
        <dgm:presLayoutVars>
          <dgm:bulletEnabled val="1"/>
        </dgm:presLayoutVars>
      </dgm:prSet>
      <dgm:spPr>
        <a:prstGeom prst="horizontalScroll">
          <a:avLst/>
        </a:prstGeom>
      </dgm:spPr>
    </dgm:pt>
    <dgm:pt modelId="{9FAACEB5-6470-4DD4-AF92-0654EDC65725}" type="pres">
      <dgm:prSet presAssocID="{96E999C3-8D48-4E75-8D0C-CBF1AB7431AE}" presName="sibTrans" presStyleCnt="0"/>
      <dgm:spPr/>
    </dgm:pt>
    <dgm:pt modelId="{4C4338E5-C729-4B02-9D97-0F16707CD67D}" type="pres">
      <dgm:prSet presAssocID="{AB14EA65-F827-4D4E-8B41-738AD5A01DE1}" presName="node" presStyleLbl="node1" presStyleIdx="1" presStyleCnt="2">
        <dgm:presLayoutVars>
          <dgm:bulletEnabled val="1"/>
        </dgm:presLayoutVars>
      </dgm:prSet>
      <dgm:spPr>
        <a:prstGeom prst="horizontalScroll">
          <a:avLst/>
        </a:prstGeom>
      </dgm:spPr>
    </dgm:pt>
  </dgm:ptLst>
  <dgm:cxnLst>
    <dgm:cxn modelId="{14C4921E-F854-4490-9808-992917423F3F}" srcId="{576C66B0-9932-4BF1-ADF9-9A1039043809}" destId="{AB14EA65-F827-4D4E-8B41-738AD5A01DE1}" srcOrd="1" destOrd="0" parTransId="{1B0666DA-4C9F-499E-BEDE-75E96B92B29B}" sibTransId="{1A91E9F4-2F0E-42CB-A40A-E3B16984B2D0}"/>
    <dgm:cxn modelId="{899DF631-F527-4154-A0CA-67E2650F74CE}" type="presOf" srcId="{576C66B0-9932-4BF1-ADF9-9A1039043809}" destId="{839E2D12-FACC-4C45-B1C4-4890B0E0CFF4}" srcOrd="0" destOrd="0" presId="urn:microsoft.com/office/officeart/2005/8/layout/hList6"/>
    <dgm:cxn modelId="{E838077E-87C2-4E56-8C60-D269DBE795B0}" srcId="{576C66B0-9932-4BF1-ADF9-9A1039043809}" destId="{6D8B05BF-397C-4C68-B8F2-039A68D3A2B3}" srcOrd="0" destOrd="0" parTransId="{72A54C17-DA3F-4B9D-9AC2-CE790A72719A}" sibTransId="{96E999C3-8D48-4E75-8D0C-CBF1AB7431AE}"/>
    <dgm:cxn modelId="{2503C185-72E3-44CC-81E3-2C0913071D4C}" type="presOf" srcId="{AB14EA65-F827-4D4E-8B41-738AD5A01DE1}" destId="{4C4338E5-C729-4B02-9D97-0F16707CD67D}" srcOrd="0" destOrd="0" presId="urn:microsoft.com/office/officeart/2005/8/layout/hList6"/>
    <dgm:cxn modelId="{8D607DFF-50E8-4274-BDEB-AEE9FE83CEF1}" type="presOf" srcId="{6D8B05BF-397C-4C68-B8F2-039A68D3A2B3}" destId="{3886AE2D-4EB8-4023-8142-7895557FFB91}" srcOrd="0" destOrd="0" presId="urn:microsoft.com/office/officeart/2005/8/layout/hList6"/>
    <dgm:cxn modelId="{0C8A0FC6-9451-4634-9E3B-9B432AAC8ACC}" type="presParOf" srcId="{839E2D12-FACC-4C45-B1C4-4890B0E0CFF4}" destId="{3886AE2D-4EB8-4023-8142-7895557FFB91}" srcOrd="0" destOrd="0" presId="urn:microsoft.com/office/officeart/2005/8/layout/hList6"/>
    <dgm:cxn modelId="{1F7D09FE-3D26-4BC7-BC2E-9F4AFDBF24CF}" type="presParOf" srcId="{839E2D12-FACC-4C45-B1C4-4890B0E0CFF4}" destId="{9FAACEB5-6470-4DD4-AF92-0654EDC65725}" srcOrd="1" destOrd="0" presId="urn:microsoft.com/office/officeart/2005/8/layout/hList6"/>
    <dgm:cxn modelId="{E08963CE-2F54-493D-B806-9B42AA50B14E}" type="presParOf" srcId="{839E2D12-FACC-4C45-B1C4-4890B0E0CFF4}" destId="{4C4338E5-C729-4B02-9D97-0F16707CD67D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C1A354-5B62-4D37-8560-AB38FE0C35E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0535B98-FE6D-4769-AF34-3F5EAAD1CA26}">
      <dgm:prSet phldrT="[Text]" custT="1"/>
      <dgm:spPr/>
      <dgm:t>
        <a:bodyPr/>
        <a:lstStyle/>
        <a:p>
          <a:r>
            <a:rPr lang="en-US" sz="2200"/>
            <a:t>Verbal report to supervisor</a:t>
          </a:r>
        </a:p>
      </dgm:t>
    </dgm:pt>
    <dgm:pt modelId="{41137762-A0BF-45A4-AA83-9E3DB67A6E14}" type="parTrans" cxnId="{38012728-E808-49BA-9F5E-475C3E58EBE3}">
      <dgm:prSet/>
      <dgm:spPr/>
      <dgm:t>
        <a:bodyPr/>
        <a:lstStyle/>
        <a:p>
          <a:endParaRPr lang="en-US" sz="2200"/>
        </a:p>
      </dgm:t>
    </dgm:pt>
    <dgm:pt modelId="{034BF81F-00F5-4606-87A7-A2981BFA7E19}" type="sibTrans" cxnId="{38012728-E808-49BA-9F5E-475C3E58EBE3}">
      <dgm:prSet/>
      <dgm:spPr/>
      <dgm:t>
        <a:bodyPr/>
        <a:lstStyle/>
        <a:p>
          <a:endParaRPr lang="en-US" sz="2200"/>
        </a:p>
      </dgm:t>
    </dgm:pt>
    <dgm:pt modelId="{475FADCC-6052-4B8B-822A-5004978779C8}">
      <dgm:prSet phldrT="[Text]" custT="1"/>
      <dgm:spPr/>
      <dgm:t>
        <a:bodyPr/>
        <a:lstStyle/>
        <a:p>
          <a:r>
            <a:rPr lang="en-US" sz="2200"/>
            <a:t>Written report for documentation</a:t>
          </a:r>
        </a:p>
      </dgm:t>
    </dgm:pt>
    <dgm:pt modelId="{8CEE9393-DCEB-4E59-85FF-E4C62F32B8F8}" type="parTrans" cxnId="{15682111-13BD-458F-BC80-3E882BF2A988}">
      <dgm:prSet/>
      <dgm:spPr/>
      <dgm:t>
        <a:bodyPr/>
        <a:lstStyle/>
        <a:p>
          <a:endParaRPr lang="en-US" sz="2200"/>
        </a:p>
      </dgm:t>
    </dgm:pt>
    <dgm:pt modelId="{15146AB9-22AA-402F-BB85-78F638D68F6E}" type="sibTrans" cxnId="{15682111-13BD-458F-BC80-3E882BF2A988}">
      <dgm:prSet/>
      <dgm:spPr/>
      <dgm:t>
        <a:bodyPr/>
        <a:lstStyle/>
        <a:p>
          <a:endParaRPr lang="en-US" sz="2200"/>
        </a:p>
      </dgm:t>
    </dgm:pt>
    <dgm:pt modelId="{91F19D13-FCCF-4446-82F7-89FBDC024B54}" type="pres">
      <dgm:prSet presAssocID="{ACC1A354-5B62-4D37-8560-AB38FE0C35EE}" presName="diagram" presStyleCnt="0">
        <dgm:presLayoutVars>
          <dgm:dir/>
          <dgm:resizeHandles val="exact"/>
        </dgm:presLayoutVars>
      </dgm:prSet>
      <dgm:spPr/>
    </dgm:pt>
    <dgm:pt modelId="{AA965D8D-B5A6-D448-A5F3-172F64CEFB49}" type="pres">
      <dgm:prSet presAssocID="{90535B98-FE6D-4769-AF34-3F5EAAD1CA26}" presName="node" presStyleLbl="node1" presStyleIdx="0" presStyleCnt="2" custScaleX="158834" custScaleY="69104">
        <dgm:presLayoutVars>
          <dgm:bulletEnabled val="1"/>
        </dgm:presLayoutVars>
      </dgm:prSet>
      <dgm:spPr/>
    </dgm:pt>
    <dgm:pt modelId="{6E4BE5E1-7D74-554D-80B1-2325530A06C3}" type="pres">
      <dgm:prSet presAssocID="{034BF81F-00F5-4606-87A7-A2981BFA7E19}" presName="sibTrans" presStyleCnt="0"/>
      <dgm:spPr/>
    </dgm:pt>
    <dgm:pt modelId="{C953F214-36D1-CA4E-BDED-39333FD4C4C9}" type="pres">
      <dgm:prSet presAssocID="{475FADCC-6052-4B8B-822A-5004978779C8}" presName="node" presStyleLbl="node1" presStyleIdx="1" presStyleCnt="2" custScaleX="158834" custScaleY="69104">
        <dgm:presLayoutVars>
          <dgm:bulletEnabled val="1"/>
        </dgm:presLayoutVars>
      </dgm:prSet>
      <dgm:spPr/>
    </dgm:pt>
  </dgm:ptLst>
  <dgm:cxnLst>
    <dgm:cxn modelId="{15682111-13BD-458F-BC80-3E882BF2A988}" srcId="{ACC1A354-5B62-4D37-8560-AB38FE0C35EE}" destId="{475FADCC-6052-4B8B-822A-5004978779C8}" srcOrd="1" destOrd="0" parTransId="{8CEE9393-DCEB-4E59-85FF-E4C62F32B8F8}" sibTransId="{15146AB9-22AA-402F-BB85-78F638D68F6E}"/>
    <dgm:cxn modelId="{38012728-E808-49BA-9F5E-475C3E58EBE3}" srcId="{ACC1A354-5B62-4D37-8560-AB38FE0C35EE}" destId="{90535B98-FE6D-4769-AF34-3F5EAAD1CA26}" srcOrd="0" destOrd="0" parTransId="{41137762-A0BF-45A4-AA83-9E3DB67A6E14}" sibTransId="{034BF81F-00F5-4606-87A7-A2981BFA7E19}"/>
    <dgm:cxn modelId="{962E5195-2C04-674B-8C0A-81BCE799D4D7}" type="presOf" srcId="{ACC1A354-5B62-4D37-8560-AB38FE0C35EE}" destId="{91F19D13-FCCF-4446-82F7-89FBDC024B54}" srcOrd="0" destOrd="0" presId="urn:microsoft.com/office/officeart/2005/8/layout/default"/>
    <dgm:cxn modelId="{053E6EF7-4F8D-8F4F-885C-505621ED6E25}" type="presOf" srcId="{90535B98-FE6D-4769-AF34-3F5EAAD1CA26}" destId="{AA965D8D-B5A6-D448-A5F3-172F64CEFB49}" srcOrd="0" destOrd="0" presId="urn:microsoft.com/office/officeart/2005/8/layout/default"/>
    <dgm:cxn modelId="{DAACC9F9-F649-4947-8520-C32B6275EEC3}" type="presOf" srcId="{475FADCC-6052-4B8B-822A-5004978779C8}" destId="{C953F214-36D1-CA4E-BDED-39333FD4C4C9}" srcOrd="0" destOrd="0" presId="urn:microsoft.com/office/officeart/2005/8/layout/default"/>
    <dgm:cxn modelId="{8FC4BD59-BA2C-A240-9F34-88B87A2A3612}" type="presParOf" srcId="{91F19D13-FCCF-4446-82F7-89FBDC024B54}" destId="{AA965D8D-B5A6-D448-A5F3-172F64CEFB49}" srcOrd="0" destOrd="0" presId="urn:microsoft.com/office/officeart/2005/8/layout/default"/>
    <dgm:cxn modelId="{438097F2-B382-504C-B85C-1C81DA2F6128}" type="presParOf" srcId="{91F19D13-FCCF-4446-82F7-89FBDC024B54}" destId="{6E4BE5E1-7D74-554D-80B1-2325530A06C3}" srcOrd="1" destOrd="0" presId="urn:microsoft.com/office/officeart/2005/8/layout/default"/>
    <dgm:cxn modelId="{079B53D4-5AC6-CD44-BF15-AB9305FBF04B}" type="presParOf" srcId="{91F19D13-FCCF-4446-82F7-89FBDC024B54}" destId="{C953F214-36D1-CA4E-BDED-39333FD4C4C9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B01A36-14BD-AE4F-A88A-3857A7AC0202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E26310B-16D2-F54C-A403-599A65EFD753}">
      <dgm:prSet phldrT="[Text]" custT="1"/>
      <dgm:spPr/>
      <dgm:t>
        <a:bodyPr/>
        <a:lstStyle/>
        <a:p>
          <a:pPr algn="just"/>
          <a:r>
            <a:rPr lang="en-US" sz="2200" b="0" dirty="0"/>
            <a:t>Respects the PWD to increase their self-worth</a:t>
          </a:r>
        </a:p>
      </dgm:t>
    </dgm:pt>
    <dgm:pt modelId="{87F123F4-3261-B04F-B9BF-2CF06FA8BCAF}" type="parTrans" cxnId="{51503320-3475-1342-A8EE-9E57A8E5D119}">
      <dgm:prSet/>
      <dgm:spPr/>
      <dgm:t>
        <a:bodyPr/>
        <a:lstStyle/>
        <a:p>
          <a:endParaRPr lang="en-US" sz="2200" b="0"/>
        </a:p>
      </dgm:t>
    </dgm:pt>
    <dgm:pt modelId="{0CCC706A-89AC-7A47-B5B9-D5E02633032B}" type="sibTrans" cxnId="{51503320-3475-1342-A8EE-9E57A8E5D119}">
      <dgm:prSet/>
      <dgm:spPr/>
      <dgm:t>
        <a:bodyPr/>
        <a:lstStyle/>
        <a:p>
          <a:endParaRPr lang="en-US" sz="2200" b="0"/>
        </a:p>
      </dgm:t>
    </dgm:pt>
    <dgm:pt modelId="{51A35F24-688A-274C-89C8-01133492DD09}">
      <dgm:prSet phldrT="[Text]" custT="1"/>
      <dgm:spPr/>
      <dgm:t>
        <a:bodyPr/>
        <a:lstStyle/>
        <a:p>
          <a:pPr algn="just"/>
          <a:r>
            <a:rPr lang="en-US" sz="2200" b="0" dirty="0"/>
            <a:t>Motivates the PWD to achieve their goals</a:t>
          </a:r>
        </a:p>
      </dgm:t>
    </dgm:pt>
    <dgm:pt modelId="{22029849-C98D-5A4F-8553-DBC03FEBC06D}" type="parTrans" cxnId="{F80764AF-079A-3941-8213-80AF266B5D77}">
      <dgm:prSet/>
      <dgm:spPr/>
      <dgm:t>
        <a:bodyPr/>
        <a:lstStyle/>
        <a:p>
          <a:endParaRPr lang="en-US" sz="2200" b="0"/>
        </a:p>
      </dgm:t>
    </dgm:pt>
    <dgm:pt modelId="{60CF5FB9-DA77-DD45-B706-2B0EB9AF02C2}" type="sibTrans" cxnId="{F80764AF-079A-3941-8213-80AF266B5D77}">
      <dgm:prSet/>
      <dgm:spPr/>
      <dgm:t>
        <a:bodyPr/>
        <a:lstStyle/>
        <a:p>
          <a:endParaRPr lang="en-US" sz="2200" b="0"/>
        </a:p>
      </dgm:t>
    </dgm:pt>
    <dgm:pt modelId="{2BA354B7-BA2A-C646-B60E-C1D90D8B5E2D}">
      <dgm:prSet phldrT="[Text]" custT="1"/>
      <dgm:spPr/>
      <dgm:t>
        <a:bodyPr/>
        <a:lstStyle/>
        <a:p>
          <a:pPr algn="just"/>
          <a:r>
            <a:rPr lang="en-US" sz="2200" b="0" dirty="0"/>
            <a:t>Empowers the PWD to improve their lives</a:t>
          </a:r>
        </a:p>
      </dgm:t>
    </dgm:pt>
    <dgm:pt modelId="{D955FB20-DBF8-AF44-B4A9-106C1ED83CD0}" type="parTrans" cxnId="{B758E75A-17C8-DF41-8B76-D61E1907E1D7}">
      <dgm:prSet/>
      <dgm:spPr/>
      <dgm:t>
        <a:bodyPr/>
        <a:lstStyle/>
        <a:p>
          <a:endParaRPr lang="en-US" sz="2200" b="0"/>
        </a:p>
      </dgm:t>
    </dgm:pt>
    <dgm:pt modelId="{F6C154D9-23A3-2541-BE18-5272FF3DE80C}" type="sibTrans" cxnId="{B758E75A-17C8-DF41-8B76-D61E1907E1D7}">
      <dgm:prSet/>
      <dgm:spPr/>
      <dgm:t>
        <a:bodyPr/>
        <a:lstStyle/>
        <a:p>
          <a:endParaRPr lang="en-US" sz="2200" b="0"/>
        </a:p>
      </dgm:t>
    </dgm:pt>
    <dgm:pt modelId="{059FAB55-448B-2248-A267-9B0DD00F547D}" type="pres">
      <dgm:prSet presAssocID="{02B01A36-14BD-AE4F-A88A-3857A7AC0202}" presName="linear" presStyleCnt="0">
        <dgm:presLayoutVars>
          <dgm:animLvl val="lvl"/>
          <dgm:resizeHandles val="exact"/>
        </dgm:presLayoutVars>
      </dgm:prSet>
      <dgm:spPr/>
    </dgm:pt>
    <dgm:pt modelId="{E2BCD116-2365-9D4D-8E63-A9C4EF20CACC}" type="pres">
      <dgm:prSet presAssocID="{4E26310B-16D2-F54C-A403-599A65EFD75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A6F390-2A92-5146-8A5D-A5864833069F}" type="pres">
      <dgm:prSet presAssocID="{0CCC706A-89AC-7A47-B5B9-D5E02633032B}" presName="spacer" presStyleCnt="0"/>
      <dgm:spPr/>
    </dgm:pt>
    <dgm:pt modelId="{E4D43F6A-65D2-B345-8569-49CC3064CC87}" type="pres">
      <dgm:prSet presAssocID="{51A35F24-688A-274C-89C8-01133492DD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50C024-AF7D-514F-99DB-1484C3E40D13}" type="pres">
      <dgm:prSet presAssocID="{60CF5FB9-DA77-DD45-B706-2B0EB9AF02C2}" presName="spacer" presStyleCnt="0"/>
      <dgm:spPr/>
    </dgm:pt>
    <dgm:pt modelId="{771AC49A-F88F-3646-BA11-54DB45458F0B}" type="pres">
      <dgm:prSet presAssocID="{2BA354B7-BA2A-C646-B60E-C1D90D8B5E2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39E2311-5240-8341-862C-23670DD370C4}" type="presOf" srcId="{4E26310B-16D2-F54C-A403-599A65EFD753}" destId="{E2BCD116-2365-9D4D-8E63-A9C4EF20CACC}" srcOrd="0" destOrd="0" presId="urn:microsoft.com/office/officeart/2005/8/layout/vList2"/>
    <dgm:cxn modelId="{51503320-3475-1342-A8EE-9E57A8E5D119}" srcId="{02B01A36-14BD-AE4F-A88A-3857A7AC0202}" destId="{4E26310B-16D2-F54C-A403-599A65EFD753}" srcOrd="0" destOrd="0" parTransId="{87F123F4-3261-B04F-B9BF-2CF06FA8BCAF}" sibTransId="{0CCC706A-89AC-7A47-B5B9-D5E02633032B}"/>
    <dgm:cxn modelId="{4BCDE367-0725-B04D-BCDC-9284DDECAF8F}" type="presOf" srcId="{2BA354B7-BA2A-C646-B60E-C1D90D8B5E2D}" destId="{771AC49A-F88F-3646-BA11-54DB45458F0B}" srcOrd="0" destOrd="0" presId="urn:microsoft.com/office/officeart/2005/8/layout/vList2"/>
    <dgm:cxn modelId="{B758E75A-17C8-DF41-8B76-D61E1907E1D7}" srcId="{02B01A36-14BD-AE4F-A88A-3857A7AC0202}" destId="{2BA354B7-BA2A-C646-B60E-C1D90D8B5E2D}" srcOrd="2" destOrd="0" parTransId="{D955FB20-DBF8-AF44-B4A9-106C1ED83CD0}" sibTransId="{F6C154D9-23A3-2541-BE18-5272FF3DE80C}"/>
    <dgm:cxn modelId="{90ECF9A4-E967-6045-AF5B-8251560272B8}" type="presOf" srcId="{51A35F24-688A-274C-89C8-01133492DD09}" destId="{E4D43F6A-65D2-B345-8569-49CC3064CC87}" srcOrd="0" destOrd="0" presId="urn:microsoft.com/office/officeart/2005/8/layout/vList2"/>
    <dgm:cxn modelId="{F80764AF-079A-3941-8213-80AF266B5D77}" srcId="{02B01A36-14BD-AE4F-A88A-3857A7AC0202}" destId="{51A35F24-688A-274C-89C8-01133492DD09}" srcOrd="1" destOrd="0" parTransId="{22029849-C98D-5A4F-8553-DBC03FEBC06D}" sibTransId="{60CF5FB9-DA77-DD45-B706-2B0EB9AF02C2}"/>
    <dgm:cxn modelId="{09A69FF7-11B6-AC4A-9788-C1ADFB705B60}" type="presOf" srcId="{02B01A36-14BD-AE4F-A88A-3857A7AC0202}" destId="{059FAB55-448B-2248-A267-9B0DD00F547D}" srcOrd="0" destOrd="0" presId="urn:microsoft.com/office/officeart/2005/8/layout/vList2"/>
    <dgm:cxn modelId="{B77EF118-DECF-8645-AA5F-577F0B7996F6}" type="presParOf" srcId="{059FAB55-448B-2248-A267-9B0DD00F547D}" destId="{E2BCD116-2365-9D4D-8E63-A9C4EF20CACC}" srcOrd="0" destOrd="0" presId="urn:microsoft.com/office/officeart/2005/8/layout/vList2"/>
    <dgm:cxn modelId="{542AF4C8-DD84-D74A-AFC6-33A2B8F398D5}" type="presParOf" srcId="{059FAB55-448B-2248-A267-9B0DD00F547D}" destId="{60A6F390-2A92-5146-8A5D-A5864833069F}" srcOrd="1" destOrd="0" presId="urn:microsoft.com/office/officeart/2005/8/layout/vList2"/>
    <dgm:cxn modelId="{2A105936-7211-2345-B081-0918AB840206}" type="presParOf" srcId="{059FAB55-448B-2248-A267-9B0DD00F547D}" destId="{E4D43F6A-65D2-B345-8569-49CC3064CC87}" srcOrd="2" destOrd="0" presId="urn:microsoft.com/office/officeart/2005/8/layout/vList2"/>
    <dgm:cxn modelId="{4897857A-6755-CA40-8557-6A10E72B1EF6}" type="presParOf" srcId="{059FAB55-448B-2248-A267-9B0DD00F547D}" destId="{3D50C024-AF7D-514F-99DB-1484C3E40D13}" srcOrd="3" destOrd="0" presId="urn:microsoft.com/office/officeart/2005/8/layout/vList2"/>
    <dgm:cxn modelId="{88A3A156-16F3-7E41-8BC7-74A4E11C3A32}" type="presParOf" srcId="{059FAB55-448B-2248-A267-9B0DD00F547D}" destId="{771AC49A-F88F-3646-BA11-54DB45458F0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03DBF23-CA96-A342-8170-ACFA4B0D575B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1245770-211D-2948-BFB0-1CFB24BB05B8}">
      <dgm:prSet phldrT="[Text]" custT="1"/>
      <dgm:spPr/>
      <dgm:t>
        <a:bodyPr/>
        <a:lstStyle/>
        <a:p>
          <a:r>
            <a:rPr lang="en-US" sz="2200"/>
            <a:t>Internal Motivation</a:t>
          </a:r>
        </a:p>
      </dgm:t>
    </dgm:pt>
    <dgm:pt modelId="{8A191CC3-FB52-6A4C-B113-8705ACA23689}" type="parTrans" cxnId="{854B6870-ED5C-8B44-B65B-5134BC518671}">
      <dgm:prSet/>
      <dgm:spPr/>
      <dgm:t>
        <a:bodyPr/>
        <a:lstStyle/>
        <a:p>
          <a:endParaRPr lang="en-US" sz="2200"/>
        </a:p>
      </dgm:t>
    </dgm:pt>
    <dgm:pt modelId="{3EEB6C04-F59B-104B-B9F6-4B1BBB0394C1}" type="sibTrans" cxnId="{854B6870-ED5C-8B44-B65B-5134BC518671}">
      <dgm:prSet/>
      <dgm:spPr/>
      <dgm:t>
        <a:bodyPr/>
        <a:lstStyle/>
        <a:p>
          <a:endParaRPr lang="en-US" sz="2200"/>
        </a:p>
      </dgm:t>
    </dgm:pt>
    <dgm:pt modelId="{A68C8B13-8562-E349-B05C-18DF0646EB7E}">
      <dgm:prSet phldrT="[Text]" custT="1"/>
      <dgm:spPr/>
      <dgm:t>
        <a:bodyPr/>
        <a:lstStyle/>
        <a:p>
          <a:r>
            <a:rPr lang="en-US" sz="2200"/>
            <a:t>External Motivation</a:t>
          </a:r>
        </a:p>
      </dgm:t>
    </dgm:pt>
    <dgm:pt modelId="{7076C86E-14BD-6F4A-A9B2-79733FF9F0B8}" type="parTrans" cxnId="{4C8E2003-63AE-B848-ADC1-459439D60C17}">
      <dgm:prSet/>
      <dgm:spPr/>
      <dgm:t>
        <a:bodyPr/>
        <a:lstStyle/>
        <a:p>
          <a:endParaRPr lang="en-US" sz="2200"/>
        </a:p>
      </dgm:t>
    </dgm:pt>
    <dgm:pt modelId="{42E0EA1B-37E8-564A-B0EB-0947D75612BC}" type="sibTrans" cxnId="{4C8E2003-63AE-B848-ADC1-459439D60C17}">
      <dgm:prSet/>
      <dgm:spPr/>
      <dgm:t>
        <a:bodyPr/>
        <a:lstStyle/>
        <a:p>
          <a:endParaRPr lang="en-US" sz="2200"/>
        </a:p>
      </dgm:t>
    </dgm:pt>
    <dgm:pt modelId="{A4532003-673A-F041-8416-7CD3112CB0C3}">
      <dgm:prSet custT="1"/>
      <dgm:spPr/>
      <dgm:t>
        <a:bodyPr/>
        <a:lstStyle/>
        <a:p>
          <a:r>
            <a:rPr lang="en-US" sz="2200" dirty="0">
              <a:solidFill>
                <a:schemeClr val="tx1">
                  <a:lumMod val="75000"/>
                  <a:lumOff val="25000"/>
                </a:schemeClr>
              </a:solidFill>
            </a:rPr>
            <a:t> Satisfaction of applying oneself is enough to encourage a person to accomplish their goals</a:t>
          </a:r>
        </a:p>
      </dgm:t>
    </dgm:pt>
    <dgm:pt modelId="{4C258F43-4E96-4C47-AAB2-9E9D9B878178}" type="parTrans" cxnId="{90B4BDE0-6BA0-A84D-8809-1F2F5B3A3B74}">
      <dgm:prSet/>
      <dgm:spPr/>
      <dgm:t>
        <a:bodyPr/>
        <a:lstStyle/>
        <a:p>
          <a:endParaRPr lang="en-US" sz="2200"/>
        </a:p>
      </dgm:t>
    </dgm:pt>
    <dgm:pt modelId="{1612AD76-0796-EE45-B4E1-8AEC588380FA}" type="sibTrans" cxnId="{90B4BDE0-6BA0-A84D-8809-1F2F5B3A3B74}">
      <dgm:prSet/>
      <dgm:spPr/>
      <dgm:t>
        <a:bodyPr/>
        <a:lstStyle/>
        <a:p>
          <a:endParaRPr lang="en-US" sz="2200"/>
        </a:p>
      </dgm:t>
    </dgm:pt>
    <dgm:pt modelId="{D6EC9393-41DA-8044-B3EF-B6D6B7308D59}">
      <dgm:prSet custT="1"/>
      <dgm:spPr/>
      <dgm:t>
        <a:bodyPr/>
        <a:lstStyle/>
        <a:p>
          <a:r>
            <a:rPr lang="en-US" sz="2200" dirty="0">
              <a:solidFill>
                <a:schemeClr val="tx1">
                  <a:lumMod val="75000"/>
                  <a:lumOff val="25000"/>
                </a:schemeClr>
              </a:solidFill>
            </a:rPr>
            <a:t> Determined by the values and goals of the person</a:t>
          </a:r>
        </a:p>
      </dgm:t>
    </dgm:pt>
    <dgm:pt modelId="{9B4A5253-898D-3A4E-B8F8-22E76BDB563B}" type="parTrans" cxnId="{CCB9F0BE-A9BA-7846-A298-7F56C2691DCC}">
      <dgm:prSet/>
      <dgm:spPr/>
      <dgm:t>
        <a:bodyPr/>
        <a:lstStyle/>
        <a:p>
          <a:endParaRPr lang="en-US" sz="2200"/>
        </a:p>
      </dgm:t>
    </dgm:pt>
    <dgm:pt modelId="{CFB555A2-3504-9346-83FA-2B2388FF2659}" type="sibTrans" cxnId="{CCB9F0BE-A9BA-7846-A298-7F56C2691DCC}">
      <dgm:prSet/>
      <dgm:spPr/>
      <dgm:t>
        <a:bodyPr/>
        <a:lstStyle/>
        <a:p>
          <a:endParaRPr lang="en-US" sz="2200"/>
        </a:p>
      </dgm:t>
    </dgm:pt>
    <dgm:pt modelId="{982DBFA1-A55E-7B43-94F5-99CBDE06E87D}">
      <dgm:prSet phldrT="[Text]" custT="1"/>
      <dgm:spPr/>
      <dgm:t>
        <a:bodyPr/>
        <a:lstStyle/>
        <a:p>
          <a:r>
            <a:rPr lang="en-US" sz="2200" dirty="0">
              <a:solidFill>
                <a:schemeClr val="tx1">
                  <a:lumMod val="75000"/>
                  <a:lumOff val="25000"/>
                </a:schemeClr>
              </a:solidFill>
            </a:rPr>
            <a:t>External rewards such as praise and approval are used as motivators</a:t>
          </a:r>
        </a:p>
      </dgm:t>
    </dgm:pt>
    <dgm:pt modelId="{16F2BB6D-6C4E-6547-85AC-5106EBB59B58}" type="parTrans" cxnId="{97939BCC-2F27-6045-BFDE-0A0B91EEB9BE}">
      <dgm:prSet/>
      <dgm:spPr/>
      <dgm:t>
        <a:bodyPr/>
        <a:lstStyle/>
        <a:p>
          <a:endParaRPr lang="en-US" sz="2200"/>
        </a:p>
      </dgm:t>
    </dgm:pt>
    <dgm:pt modelId="{1CEB7830-9F0B-B94D-A0F2-717666655E0A}" type="sibTrans" cxnId="{97939BCC-2F27-6045-BFDE-0A0B91EEB9BE}">
      <dgm:prSet/>
      <dgm:spPr/>
      <dgm:t>
        <a:bodyPr/>
        <a:lstStyle/>
        <a:p>
          <a:endParaRPr lang="en-US" sz="2200"/>
        </a:p>
      </dgm:t>
    </dgm:pt>
    <dgm:pt modelId="{AB3ECF3A-B207-2441-9CFF-614CC8FAFACB}">
      <dgm:prSet phldrT="[Text]" custT="1"/>
      <dgm:spPr/>
      <dgm:t>
        <a:bodyPr/>
        <a:lstStyle/>
        <a:p>
          <a:r>
            <a:rPr lang="en-US" sz="2200" dirty="0">
              <a:solidFill>
                <a:schemeClr val="tx1">
                  <a:lumMod val="75000"/>
                  <a:lumOff val="25000"/>
                </a:schemeClr>
              </a:solidFill>
            </a:rPr>
            <a:t> Determined by the values and goals of others.</a:t>
          </a:r>
        </a:p>
      </dgm:t>
    </dgm:pt>
    <dgm:pt modelId="{431F8E71-BDA9-EF48-8949-5880E6DDAB0F}" type="parTrans" cxnId="{BA72DA4C-2918-9046-8471-68F2323BDC5A}">
      <dgm:prSet/>
      <dgm:spPr/>
      <dgm:t>
        <a:bodyPr/>
        <a:lstStyle/>
        <a:p>
          <a:endParaRPr lang="en-US" sz="2200"/>
        </a:p>
      </dgm:t>
    </dgm:pt>
    <dgm:pt modelId="{BF768B90-87F6-F044-A334-7155EB363327}" type="sibTrans" cxnId="{BA72DA4C-2918-9046-8471-68F2323BDC5A}">
      <dgm:prSet/>
      <dgm:spPr/>
      <dgm:t>
        <a:bodyPr/>
        <a:lstStyle/>
        <a:p>
          <a:endParaRPr lang="en-US" sz="2200"/>
        </a:p>
      </dgm:t>
    </dgm:pt>
    <dgm:pt modelId="{9F6A5C14-AF07-400F-B530-DD0965354866}" type="pres">
      <dgm:prSet presAssocID="{703DBF23-CA96-A342-8170-ACFA4B0D575B}" presName="Name0" presStyleCnt="0">
        <dgm:presLayoutVars>
          <dgm:dir/>
          <dgm:animLvl val="lvl"/>
          <dgm:resizeHandles val="exact"/>
        </dgm:presLayoutVars>
      </dgm:prSet>
      <dgm:spPr/>
    </dgm:pt>
    <dgm:pt modelId="{D11028E4-F353-43D3-83FD-E366056C7FBB}" type="pres">
      <dgm:prSet presAssocID="{11245770-211D-2948-BFB0-1CFB24BB05B8}" presName="composite" presStyleCnt="0"/>
      <dgm:spPr/>
    </dgm:pt>
    <dgm:pt modelId="{F9B892E3-8149-4306-98E1-68EDFE167449}" type="pres">
      <dgm:prSet presAssocID="{11245770-211D-2948-BFB0-1CFB24BB05B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C89CE45-DBDA-4C1F-B808-D87E769B37FD}" type="pres">
      <dgm:prSet presAssocID="{11245770-211D-2948-BFB0-1CFB24BB05B8}" presName="desTx" presStyleLbl="alignAccFollowNode1" presStyleIdx="0" presStyleCnt="2">
        <dgm:presLayoutVars>
          <dgm:bulletEnabled val="1"/>
        </dgm:presLayoutVars>
      </dgm:prSet>
      <dgm:spPr/>
    </dgm:pt>
    <dgm:pt modelId="{2B3D450A-302E-4CF5-89D2-9D064A8F9316}" type="pres">
      <dgm:prSet presAssocID="{3EEB6C04-F59B-104B-B9F6-4B1BBB0394C1}" presName="space" presStyleCnt="0"/>
      <dgm:spPr/>
    </dgm:pt>
    <dgm:pt modelId="{336E9E1F-E231-4467-AC12-50B7AD104478}" type="pres">
      <dgm:prSet presAssocID="{A68C8B13-8562-E349-B05C-18DF0646EB7E}" presName="composite" presStyleCnt="0"/>
      <dgm:spPr/>
    </dgm:pt>
    <dgm:pt modelId="{25F8D6FA-7E11-4E8E-84B0-23DCC74AF051}" type="pres">
      <dgm:prSet presAssocID="{A68C8B13-8562-E349-B05C-18DF0646EB7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CB79FAB-541D-4545-9322-DE1A76F82BFB}" type="pres">
      <dgm:prSet presAssocID="{A68C8B13-8562-E349-B05C-18DF0646EB7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C8E2003-63AE-B848-ADC1-459439D60C17}" srcId="{703DBF23-CA96-A342-8170-ACFA4B0D575B}" destId="{A68C8B13-8562-E349-B05C-18DF0646EB7E}" srcOrd="1" destOrd="0" parTransId="{7076C86E-14BD-6F4A-A9B2-79733FF9F0B8}" sibTransId="{42E0EA1B-37E8-564A-B0EB-0947D75612BC}"/>
    <dgm:cxn modelId="{A8410D5B-ED45-4B97-8493-9CE2395C53DE}" type="presOf" srcId="{A68C8B13-8562-E349-B05C-18DF0646EB7E}" destId="{25F8D6FA-7E11-4E8E-84B0-23DCC74AF051}" srcOrd="0" destOrd="0" presId="urn:microsoft.com/office/officeart/2005/8/layout/hList1"/>
    <dgm:cxn modelId="{BA72DA4C-2918-9046-8471-68F2323BDC5A}" srcId="{A68C8B13-8562-E349-B05C-18DF0646EB7E}" destId="{AB3ECF3A-B207-2441-9CFF-614CC8FAFACB}" srcOrd="1" destOrd="0" parTransId="{431F8E71-BDA9-EF48-8949-5880E6DDAB0F}" sibTransId="{BF768B90-87F6-F044-A334-7155EB363327}"/>
    <dgm:cxn modelId="{2EC87D4E-0430-4B2F-BC48-5D926CFEDE1B}" type="presOf" srcId="{982DBFA1-A55E-7B43-94F5-99CBDE06E87D}" destId="{CCB79FAB-541D-4545-9322-DE1A76F82BFB}" srcOrd="0" destOrd="0" presId="urn:microsoft.com/office/officeart/2005/8/layout/hList1"/>
    <dgm:cxn modelId="{854B6870-ED5C-8B44-B65B-5134BC518671}" srcId="{703DBF23-CA96-A342-8170-ACFA4B0D575B}" destId="{11245770-211D-2948-BFB0-1CFB24BB05B8}" srcOrd="0" destOrd="0" parTransId="{8A191CC3-FB52-6A4C-B113-8705ACA23689}" sibTransId="{3EEB6C04-F59B-104B-B9F6-4B1BBB0394C1}"/>
    <dgm:cxn modelId="{7EC07656-2424-4E01-B4C8-4543FEEABCC6}" type="presOf" srcId="{11245770-211D-2948-BFB0-1CFB24BB05B8}" destId="{F9B892E3-8149-4306-98E1-68EDFE167449}" srcOrd="0" destOrd="0" presId="urn:microsoft.com/office/officeart/2005/8/layout/hList1"/>
    <dgm:cxn modelId="{EF389283-15B1-44CC-A311-7CA2103F05B9}" type="presOf" srcId="{D6EC9393-41DA-8044-B3EF-B6D6B7308D59}" destId="{8C89CE45-DBDA-4C1F-B808-D87E769B37FD}" srcOrd="0" destOrd="1" presId="urn:microsoft.com/office/officeart/2005/8/layout/hList1"/>
    <dgm:cxn modelId="{4904DC86-E139-4AC7-8D7C-AA1F57E55A4C}" type="presOf" srcId="{AB3ECF3A-B207-2441-9CFF-614CC8FAFACB}" destId="{CCB79FAB-541D-4545-9322-DE1A76F82BFB}" srcOrd="0" destOrd="1" presId="urn:microsoft.com/office/officeart/2005/8/layout/hList1"/>
    <dgm:cxn modelId="{7F5EA5B8-430C-4165-B3A7-4D17550F83EB}" type="presOf" srcId="{703DBF23-CA96-A342-8170-ACFA4B0D575B}" destId="{9F6A5C14-AF07-400F-B530-DD0965354866}" srcOrd="0" destOrd="0" presId="urn:microsoft.com/office/officeart/2005/8/layout/hList1"/>
    <dgm:cxn modelId="{CCB9F0BE-A9BA-7846-A298-7F56C2691DCC}" srcId="{11245770-211D-2948-BFB0-1CFB24BB05B8}" destId="{D6EC9393-41DA-8044-B3EF-B6D6B7308D59}" srcOrd="1" destOrd="0" parTransId="{9B4A5253-898D-3A4E-B8F8-22E76BDB563B}" sibTransId="{CFB555A2-3504-9346-83FA-2B2388FF2659}"/>
    <dgm:cxn modelId="{EDC54CBF-A524-479D-84D9-87209ADC9AC9}" type="presOf" srcId="{A4532003-673A-F041-8416-7CD3112CB0C3}" destId="{8C89CE45-DBDA-4C1F-B808-D87E769B37FD}" srcOrd="0" destOrd="0" presId="urn:microsoft.com/office/officeart/2005/8/layout/hList1"/>
    <dgm:cxn modelId="{97939BCC-2F27-6045-BFDE-0A0B91EEB9BE}" srcId="{A68C8B13-8562-E349-B05C-18DF0646EB7E}" destId="{982DBFA1-A55E-7B43-94F5-99CBDE06E87D}" srcOrd="0" destOrd="0" parTransId="{16F2BB6D-6C4E-6547-85AC-5106EBB59B58}" sibTransId="{1CEB7830-9F0B-B94D-A0F2-717666655E0A}"/>
    <dgm:cxn modelId="{90B4BDE0-6BA0-A84D-8809-1F2F5B3A3B74}" srcId="{11245770-211D-2948-BFB0-1CFB24BB05B8}" destId="{A4532003-673A-F041-8416-7CD3112CB0C3}" srcOrd="0" destOrd="0" parTransId="{4C258F43-4E96-4C47-AAB2-9E9D9B878178}" sibTransId="{1612AD76-0796-EE45-B4E1-8AEC588380FA}"/>
    <dgm:cxn modelId="{87D59452-10F7-421B-85EC-BC6A6D83FACF}" type="presParOf" srcId="{9F6A5C14-AF07-400F-B530-DD0965354866}" destId="{D11028E4-F353-43D3-83FD-E366056C7FBB}" srcOrd="0" destOrd="0" presId="urn:microsoft.com/office/officeart/2005/8/layout/hList1"/>
    <dgm:cxn modelId="{0E0361F1-16A1-482E-8D54-9093D38B4EEC}" type="presParOf" srcId="{D11028E4-F353-43D3-83FD-E366056C7FBB}" destId="{F9B892E3-8149-4306-98E1-68EDFE167449}" srcOrd="0" destOrd="0" presId="urn:microsoft.com/office/officeart/2005/8/layout/hList1"/>
    <dgm:cxn modelId="{0C3227A6-8214-4725-BE37-3CAE4A2A0FC3}" type="presParOf" srcId="{D11028E4-F353-43D3-83FD-E366056C7FBB}" destId="{8C89CE45-DBDA-4C1F-B808-D87E769B37FD}" srcOrd="1" destOrd="0" presId="urn:microsoft.com/office/officeart/2005/8/layout/hList1"/>
    <dgm:cxn modelId="{4C16643D-3CE5-47CF-90D3-B6EC48ADE42C}" type="presParOf" srcId="{9F6A5C14-AF07-400F-B530-DD0965354866}" destId="{2B3D450A-302E-4CF5-89D2-9D064A8F9316}" srcOrd="1" destOrd="0" presId="urn:microsoft.com/office/officeart/2005/8/layout/hList1"/>
    <dgm:cxn modelId="{6C173B9B-B471-487B-AD1B-0EE5C8FF4D7A}" type="presParOf" srcId="{9F6A5C14-AF07-400F-B530-DD0965354866}" destId="{336E9E1F-E231-4467-AC12-50B7AD104478}" srcOrd="2" destOrd="0" presId="urn:microsoft.com/office/officeart/2005/8/layout/hList1"/>
    <dgm:cxn modelId="{F1B6C0F3-282C-48D9-8431-A6CC81280A66}" type="presParOf" srcId="{336E9E1F-E231-4467-AC12-50B7AD104478}" destId="{25F8D6FA-7E11-4E8E-84B0-23DCC74AF051}" srcOrd="0" destOrd="0" presId="urn:microsoft.com/office/officeart/2005/8/layout/hList1"/>
    <dgm:cxn modelId="{80A4745B-60DE-4F8D-AACA-5BE847BDFF64}" type="presParOf" srcId="{336E9E1F-E231-4467-AC12-50B7AD104478}" destId="{CCB79FAB-541D-4545-9322-DE1A76F82B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C6B1A-1504-6644-9C7C-D6DF7087DE23}">
      <dsp:nvSpPr>
        <dsp:cNvPr id="0" name=""/>
        <dsp:cNvSpPr/>
      </dsp:nvSpPr>
      <dsp:spPr>
        <a:xfrm>
          <a:off x="36967" y="41088"/>
          <a:ext cx="2161760" cy="129705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Personal</a:t>
          </a:r>
        </a:p>
      </dsp:txBody>
      <dsp:txXfrm>
        <a:off x="36967" y="41088"/>
        <a:ext cx="2161760" cy="1297056"/>
      </dsp:txXfrm>
    </dsp:sp>
    <dsp:sp modelId="{23D7C3BB-A3C0-6D49-9FFD-8E82A20F2798}">
      <dsp:nvSpPr>
        <dsp:cNvPr id="0" name=""/>
        <dsp:cNvSpPr/>
      </dsp:nvSpPr>
      <dsp:spPr>
        <a:xfrm>
          <a:off x="2380660" y="60725"/>
          <a:ext cx="2161760" cy="1297056"/>
        </a:xfrm>
        <a:prstGeom prst="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Skill</a:t>
          </a:r>
        </a:p>
      </dsp:txBody>
      <dsp:txXfrm>
        <a:off x="2380660" y="60725"/>
        <a:ext cx="2161760" cy="1297056"/>
      </dsp:txXfrm>
    </dsp:sp>
    <dsp:sp modelId="{92E0CB4F-9CFC-AB4D-BD27-22978BC1D50B}">
      <dsp:nvSpPr>
        <dsp:cNvPr id="0" name=""/>
        <dsp:cNvSpPr/>
      </dsp:nvSpPr>
      <dsp:spPr>
        <a:xfrm>
          <a:off x="4758597" y="60725"/>
          <a:ext cx="2161760" cy="129705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Structural</a:t>
          </a:r>
        </a:p>
      </dsp:txBody>
      <dsp:txXfrm>
        <a:off x="4758597" y="60725"/>
        <a:ext cx="2161760" cy="1297056"/>
      </dsp:txXfrm>
    </dsp:sp>
    <dsp:sp modelId="{32297058-03FD-2246-BA7F-6CBBD339F54A}">
      <dsp:nvSpPr>
        <dsp:cNvPr id="0" name=""/>
        <dsp:cNvSpPr/>
      </dsp:nvSpPr>
      <dsp:spPr>
        <a:xfrm>
          <a:off x="7136533" y="60725"/>
          <a:ext cx="2161760" cy="129705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Resource</a:t>
          </a:r>
        </a:p>
      </dsp:txBody>
      <dsp:txXfrm>
        <a:off x="7136533" y="60725"/>
        <a:ext cx="2161760" cy="1297056"/>
      </dsp:txXfrm>
    </dsp:sp>
    <dsp:sp modelId="{402D16FA-7007-439D-BE6E-5D4E43F0735D}">
      <dsp:nvSpPr>
        <dsp:cNvPr id="0" name=""/>
        <dsp:cNvSpPr/>
      </dsp:nvSpPr>
      <dsp:spPr>
        <a:xfrm>
          <a:off x="1191692" y="1573957"/>
          <a:ext cx="2161760" cy="1297056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Psychological</a:t>
          </a:r>
        </a:p>
      </dsp:txBody>
      <dsp:txXfrm>
        <a:off x="1191692" y="1573957"/>
        <a:ext cx="2161760" cy="1297056"/>
      </dsp:txXfrm>
    </dsp:sp>
    <dsp:sp modelId="{05EF4A55-F77C-40FF-B855-BBD12488CC3A}">
      <dsp:nvSpPr>
        <dsp:cNvPr id="0" name=""/>
        <dsp:cNvSpPr/>
      </dsp:nvSpPr>
      <dsp:spPr>
        <a:xfrm>
          <a:off x="3569628" y="1573957"/>
          <a:ext cx="2161760" cy="1297056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Stigma and Self-Stigma</a:t>
          </a:r>
        </a:p>
      </dsp:txBody>
      <dsp:txXfrm>
        <a:off x="3569628" y="1573957"/>
        <a:ext cx="2161760" cy="1297056"/>
      </dsp:txXfrm>
    </dsp:sp>
    <dsp:sp modelId="{3EB97714-EE7A-4BCA-9CA9-8E04C33DB7C7}">
      <dsp:nvSpPr>
        <dsp:cNvPr id="0" name=""/>
        <dsp:cNvSpPr/>
      </dsp:nvSpPr>
      <dsp:spPr>
        <a:xfrm>
          <a:off x="5947565" y="1573957"/>
          <a:ext cx="2161760" cy="129705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Discrimination</a:t>
          </a:r>
        </a:p>
      </dsp:txBody>
      <dsp:txXfrm>
        <a:off x="5947565" y="1573957"/>
        <a:ext cx="2161760" cy="12970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DCBF58-8142-4A93-8611-C7A49D478A44}">
      <dsp:nvSpPr>
        <dsp:cNvPr id="0" name=""/>
        <dsp:cNvSpPr/>
      </dsp:nvSpPr>
      <dsp:spPr>
        <a:xfrm>
          <a:off x="0" y="1001"/>
          <a:ext cx="9992389" cy="526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Can realise own abilities</a:t>
          </a:r>
        </a:p>
      </dsp:txBody>
      <dsp:txXfrm>
        <a:off x="25702" y="26703"/>
        <a:ext cx="9940985" cy="475096"/>
      </dsp:txXfrm>
    </dsp:sp>
    <dsp:sp modelId="{AEA49CE4-57EF-4B78-925E-256F2973F0EC}">
      <dsp:nvSpPr>
        <dsp:cNvPr id="0" name=""/>
        <dsp:cNvSpPr/>
      </dsp:nvSpPr>
      <dsp:spPr>
        <a:xfrm>
          <a:off x="0" y="585101"/>
          <a:ext cx="9992389" cy="5265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Can cope with the everyday stresses of life</a:t>
          </a:r>
        </a:p>
      </dsp:txBody>
      <dsp:txXfrm>
        <a:off x="25702" y="610803"/>
        <a:ext cx="9940985" cy="475096"/>
      </dsp:txXfrm>
    </dsp:sp>
    <dsp:sp modelId="{1BB73FA5-DD2B-4C6D-B87F-84C44695FD24}">
      <dsp:nvSpPr>
        <dsp:cNvPr id="0" name=""/>
        <dsp:cNvSpPr/>
      </dsp:nvSpPr>
      <dsp:spPr>
        <a:xfrm>
          <a:off x="0" y="1169201"/>
          <a:ext cx="9992389" cy="5265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Can work productively</a:t>
          </a:r>
        </a:p>
      </dsp:txBody>
      <dsp:txXfrm>
        <a:off x="25702" y="1194903"/>
        <a:ext cx="9940985" cy="475096"/>
      </dsp:txXfrm>
    </dsp:sp>
    <dsp:sp modelId="{F5924D3D-FF27-4ED8-BFFE-2918F2F6F86A}">
      <dsp:nvSpPr>
        <dsp:cNvPr id="0" name=""/>
        <dsp:cNvSpPr/>
      </dsp:nvSpPr>
      <dsp:spPr>
        <a:xfrm>
          <a:off x="0" y="1753302"/>
          <a:ext cx="9992389" cy="5265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Can contribute to the community</a:t>
          </a:r>
        </a:p>
      </dsp:txBody>
      <dsp:txXfrm>
        <a:off x="25702" y="1779004"/>
        <a:ext cx="9940985" cy="4750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095A2-CA9C-450A-AAAF-EBA9F0E6464C}">
      <dsp:nvSpPr>
        <dsp:cNvPr id="0" name=""/>
        <dsp:cNvSpPr/>
      </dsp:nvSpPr>
      <dsp:spPr>
        <a:xfrm>
          <a:off x="3422" y="21679"/>
          <a:ext cx="1852922" cy="1111753"/>
        </a:xfrm>
        <a:prstGeom prst="round2Diag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Intellectual</a:t>
          </a:r>
          <a:endParaRPr lang="en-PH" sz="2200" kern="1200"/>
        </a:p>
      </dsp:txBody>
      <dsp:txXfrm>
        <a:off x="57693" y="75950"/>
        <a:ext cx="1744380" cy="1003211"/>
      </dsp:txXfrm>
    </dsp:sp>
    <dsp:sp modelId="{C8B7A7EB-370F-4C77-9E4F-A11511744506}">
      <dsp:nvSpPr>
        <dsp:cNvPr id="0" name=""/>
        <dsp:cNvSpPr/>
      </dsp:nvSpPr>
      <dsp:spPr>
        <a:xfrm>
          <a:off x="2041637" y="21679"/>
          <a:ext cx="1852922" cy="1111753"/>
        </a:xfrm>
        <a:prstGeom prst="round2DiagRect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Physical</a:t>
          </a:r>
        </a:p>
      </dsp:txBody>
      <dsp:txXfrm>
        <a:off x="2095908" y="75950"/>
        <a:ext cx="1744380" cy="1003211"/>
      </dsp:txXfrm>
    </dsp:sp>
    <dsp:sp modelId="{C21D55A2-A21E-49DE-BAE7-D86CAD4582C6}">
      <dsp:nvSpPr>
        <dsp:cNvPr id="0" name=""/>
        <dsp:cNvSpPr/>
      </dsp:nvSpPr>
      <dsp:spPr>
        <a:xfrm>
          <a:off x="4079852" y="21679"/>
          <a:ext cx="1852922" cy="1111753"/>
        </a:xfrm>
        <a:prstGeom prst="round2DiagRect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Acquired brain injury</a:t>
          </a:r>
        </a:p>
      </dsp:txBody>
      <dsp:txXfrm>
        <a:off x="4134123" y="75950"/>
        <a:ext cx="1744380" cy="1003211"/>
      </dsp:txXfrm>
    </dsp:sp>
    <dsp:sp modelId="{C69737EB-8DC5-41E6-807F-C48DAAD18A06}">
      <dsp:nvSpPr>
        <dsp:cNvPr id="0" name=""/>
        <dsp:cNvSpPr/>
      </dsp:nvSpPr>
      <dsp:spPr>
        <a:xfrm>
          <a:off x="6118067" y="21679"/>
          <a:ext cx="1852922" cy="1111753"/>
        </a:xfrm>
        <a:prstGeom prst="round2Diag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Neurological</a:t>
          </a:r>
        </a:p>
      </dsp:txBody>
      <dsp:txXfrm>
        <a:off x="6172338" y="75950"/>
        <a:ext cx="1744380" cy="1003211"/>
      </dsp:txXfrm>
    </dsp:sp>
    <dsp:sp modelId="{D203ED4F-C8FE-406B-9B65-6EE50AB0399C}">
      <dsp:nvSpPr>
        <dsp:cNvPr id="0" name=""/>
        <dsp:cNvSpPr/>
      </dsp:nvSpPr>
      <dsp:spPr>
        <a:xfrm>
          <a:off x="8156282" y="21679"/>
          <a:ext cx="1852922" cy="1111753"/>
        </a:xfrm>
        <a:prstGeom prst="round2DiagRect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Dual sensory</a:t>
          </a:r>
        </a:p>
      </dsp:txBody>
      <dsp:txXfrm>
        <a:off x="8210553" y="75950"/>
        <a:ext cx="1744380" cy="1003211"/>
      </dsp:txXfrm>
    </dsp:sp>
    <dsp:sp modelId="{68AAAE4B-2260-4503-9F5D-7D9516194DF1}">
      <dsp:nvSpPr>
        <dsp:cNvPr id="0" name=""/>
        <dsp:cNvSpPr/>
      </dsp:nvSpPr>
      <dsp:spPr>
        <a:xfrm>
          <a:off x="3422" y="1318725"/>
          <a:ext cx="1852922" cy="1111753"/>
        </a:xfrm>
        <a:prstGeom prst="round2DiagRect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Vision</a:t>
          </a:r>
        </a:p>
      </dsp:txBody>
      <dsp:txXfrm>
        <a:off x="57693" y="1372996"/>
        <a:ext cx="1744380" cy="1003211"/>
      </dsp:txXfrm>
    </dsp:sp>
    <dsp:sp modelId="{2FEC151C-65B4-4046-BD30-9D66CE137079}">
      <dsp:nvSpPr>
        <dsp:cNvPr id="0" name=""/>
        <dsp:cNvSpPr/>
      </dsp:nvSpPr>
      <dsp:spPr>
        <a:xfrm>
          <a:off x="2041637" y="1318725"/>
          <a:ext cx="1852922" cy="1111753"/>
        </a:xfrm>
        <a:prstGeom prst="round2Diag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Hearing</a:t>
          </a:r>
        </a:p>
      </dsp:txBody>
      <dsp:txXfrm>
        <a:off x="2095908" y="1372996"/>
        <a:ext cx="1744380" cy="1003211"/>
      </dsp:txXfrm>
    </dsp:sp>
    <dsp:sp modelId="{752D6FE7-6778-4570-9316-57663302C1D9}">
      <dsp:nvSpPr>
        <dsp:cNvPr id="0" name=""/>
        <dsp:cNvSpPr/>
      </dsp:nvSpPr>
      <dsp:spPr>
        <a:xfrm>
          <a:off x="4079852" y="1318725"/>
          <a:ext cx="1852922" cy="1111753"/>
        </a:xfrm>
        <a:prstGeom prst="round2DiagRect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Speech </a:t>
          </a:r>
        </a:p>
      </dsp:txBody>
      <dsp:txXfrm>
        <a:off x="4134123" y="1372996"/>
        <a:ext cx="1744380" cy="1003211"/>
      </dsp:txXfrm>
    </dsp:sp>
    <dsp:sp modelId="{B0465C63-5321-4EA2-9493-F1A70525957F}">
      <dsp:nvSpPr>
        <dsp:cNvPr id="0" name=""/>
        <dsp:cNvSpPr/>
      </dsp:nvSpPr>
      <dsp:spPr>
        <a:xfrm>
          <a:off x="6118067" y="1318725"/>
          <a:ext cx="1852922" cy="1111753"/>
        </a:xfrm>
        <a:prstGeom prst="round2DiagRect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Psychiatric</a:t>
          </a:r>
        </a:p>
      </dsp:txBody>
      <dsp:txXfrm>
        <a:off x="6172338" y="1372996"/>
        <a:ext cx="1744380" cy="1003211"/>
      </dsp:txXfrm>
    </dsp:sp>
    <dsp:sp modelId="{30DB4D4D-B3F3-4B8F-A73F-A5FCC5D7F642}">
      <dsp:nvSpPr>
        <dsp:cNvPr id="0" name=""/>
        <dsp:cNvSpPr/>
      </dsp:nvSpPr>
      <dsp:spPr>
        <a:xfrm>
          <a:off x="8156282" y="1318725"/>
          <a:ext cx="1852922" cy="1111753"/>
        </a:xfrm>
        <a:prstGeom prst="round2Diag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Developmental delay</a:t>
          </a:r>
        </a:p>
      </dsp:txBody>
      <dsp:txXfrm>
        <a:off x="8210553" y="1372996"/>
        <a:ext cx="1744380" cy="10032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4D0BE-246D-4E6D-8D42-1AA4C80B69CE}">
      <dsp:nvSpPr>
        <dsp:cNvPr id="0" name=""/>
        <dsp:cNvSpPr/>
      </dsp:nvSpPr>
      <dsp:spPr>
        <a:xfrm>
          <a:off x="0" y="276756"/>
          <a:ext cx="997578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D71D5D-491F-4E78-BBF8-AC28B3F6948D}">
      <dsp:nvSpPr>
        <dsp:cNvPr id="0" name=""/>
        <dsp:cNvSpPr/>
      </dsp:nvSpPr>
      <dsp:spPr>
        <a:xfrm>
          <a:off x="498789" y="11076"/>
          <a:ext cx="6983051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943" tIns="0" rIns="26394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Underlying health conditions</a:t>
          </a:r>
        </a:p>
      </dsp:txBody>
      <dsp:txXfrm>
        <a:off x="524728" y="37015"/>
        <a:ext cx="6931173" cy="479482"/>
      </dsp:txXfrm>
    </dsp:sp>
    <dsp:sp modelId="{A0AA22E9-2978-4986-96A4-729349F0631A}">
      <dsp:nvSpPr>
        <dsp:cNvPr id="0" name=""/>
        <dsp:cNvSpPr/>
      </dsp:nvSpPr>
      <dsp:spPr>
        <a:xfrm>
          <a:off x="0" y="1093236"/>
          <a:ext cx="997578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D93E34-C12E-4412-894F-7C5BB1CB1918}">
      <dsp:nvSpPr>
        <dsp:cNvPr id="0" name=""/>
        <dsp:cNvSpPr/>
      </dsp:nvSpPr>
      <dsp:spPr>
        <a:xfrm>
          <a:off x="498789" y="827556"/>
          <a:ext cx="6983051" cy="531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943" tIns="0" rIns="26394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Impairments</a:t>
          </a:r>
        </a:p>
      </dsp:txBody>
      <dsp:txXfrm>
        <a:off x="524728" y="853495"/>
        <a:ext cx="6931173" cy="479482"/>
      </dsp:txXfrm>
    </dsp:sp>
    <dsp:sp modelId="{807823EA-8CA9-4760-B2D4-8A23093184B6}">
      <dsp:nvSpPr>
        <dsp:cNvPr id="0" name=""/>
        <dsp:cNvSpPr/>
      </dsp:nvSpPr>
      <dsp:spPr>
        <a:xfrm>
          <a:off x="0" y="1909716"/>
          <a:ext cx="997578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C50A5-F828-43B9-965A-C25E99E1B5D5}">
      <dsp:nvSpPr>
        <dsp:cNvPr id="0" name=""/>
        <dsp:cNvSpPr/>
      </dsp:nvSpPr>
      <dsp:spPr>
        <a:xfrm>
          <a:off x="498789" y="1644037"/>
          <a:ext cx="6983051" cy="531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943" tIns="0" rIns="26394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Activity limitations</a:t>
          </a:r>
        </a:p>
      </dsp:txBody>
      <dsp:txXfrm>
        <a:off x="524728" y="1669976"/>
        <a:ext cx="6931173" cy="479482"/>
      </dsp:txXfrm>
    </dsp:sp>
    <dsp:sp modelId="{949469B6-C2A1-46DB-A1BE-A32BC98FB3FC}">
      <dsp:nvSpPr>
        <dsp:cNvPr id="0" name=""/>
        <dsp:cNvSpPr/>
      </dsp:nvSpPr>
      <dsp:spPr>
        <a:xfrm>
          <a:off x="0" y="2726197"/>
          <a:ext cx="997578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B7257-5F16-4EAB-B935-AAE880CBC333}">
      <dsp:nvSpPr>
        <dsp:cNvPr id="0" name=""/>
        <dsp:cNvSpPr/>
      </dsp:nvSpPr>
      <dsp:spPr>
        <a:xfrm>
          <a:off x="498789" y="2460517"/>
          <a:ext cx="6983051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943" tIns="0" rIns="26394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Restrictions on participation</a:t>
          </a:r>
        </a:p>
      </dsp:txBody>
      <dsp:txXfrm>
        <a:off x="524728" y="2486456"/>
        <a:ext cx="6931173" cy="4794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A2AEC-8193-4ECE-87BD-740AFF25903A}">
      <dsp:nvSpPr>
        <dsp:cNvPr id="0" name=""/>
        <dsp:cNvSpPr/>
      </dsp:nvSpPr>
      <dsp:spPr>
        <a:xfrm>
          <a:off x="218163" y="1352"/>
          <a:ext cx="2980269" cy="1788161"/>
        </a:xfrm>
        <a:prstGeom prst="snip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Australia’s Disability Strategy 2021–2031</a:t>
          </a:r>
        </a:p>
      </dsp:txBody>
      <dsp:txXfrm>
        <a:off x="218163" y="150368"/>
        <a:ext cx="2831253" cy="1639145"/>
      </dsp:txXfrm>
    </dsp:sp>
    <dsp:sp modelId="{890BC6C0-6E73-4C33-87E7-7201DDD9FFDC}">
      <dsp:nvSpPr>
        <dsp:cNvPr id="0" name=""/>
        <dsp:cNvSpPr/>
      </dsp:nvSpPr>
      <dsp:spPr>
        <a:xfrm>
          <a:off x="3496460" y="1352"/>
          <a:ext cx="2980269" cy="1788161"/>
        </a:xfrm>
        <a:prstGeom prst="snip1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Disability Gateway</a:t>
          </a:r>
          <a:endParaRPr lang="en-AU" sz="2200" kern="1200"/>
        </a:p>
      </dsp:txBody>
      <dsp:txXfrm>
        <a:off x="3496460" y="150368"/>
        <a:ext cx="2831253" cy="1639145"/>
      </dsp:txXfrm>
    </dsp:sp>
    <dsp:sp modelId="{D2573093-DA7E-4512-88B5-9F1F922A230A}">
      <dsp:nvSpPr>
        <dsp:cNvPr id="0" name=""/>
        <dsp:cNvSpPr/>
      </dsp:nvSpPr>
      <dsp:spPr>
        <a:xfrm>
          <a:off x="6774756" y="1352"/>
          <a:ext cx="2980269" cy="1788161"/>
        </a:xfrm>
        <a:prstGeom prst="snip1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Psychosocial Recovery-Oriented Framework</a:t>
          </a:r>
        </a:p>
      </dsp:txBody>
      <dsp:txXfrm>
        <a:off x="6774756" y="150368"/>
        <a:ext cx="2831253" cy="163914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5D4E7-16C0-423A-8575-5E76B03762BE}">
      <dsp:nvSpPr>
        <dsp:cNvPr id="0" name=""/>
        <dsp:cNvSpPr/>
      </dsp:nvSpPr>
      <dsp:spPr>
        <a:xfrm rot="16200000">
          <a:off x="1646803" y="-1642232"/>
          <a:ext cx="1112895" cy="4397360"/>
        </a:xfrm>
        <a:prstGeom prst="snip2Diag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baseline="0"/>
            <a:t>Personal and community support </a:t>
          </a:r>
        </a:p>
      </dsp:txBody>
      <dsp:txXfrm rot="5400000">
        <a:off x="97314" y="92743"/>
        <a:ext cx="4211874" cy="927409"/>
      </dsp:txXfrm>
    </dsp:sp>
    <dsp:sp modelId="{4994ED4B-6768-4F73-B784-31041419B4EB}">
      <dsp:nvSpPr>
        <dsp:cNvPr id="0" name=""/>
        <dsp:cNvSpPr/>
      </dsp:nvSpPr>
      <dsp:spPr>
        <a:xfrm rot="16200000">
          <a:off x="6373966" y="-1642232"/>
          <a:ext cx="1112895" cy="4397360"/>
        </a:xfrm>
        <a:prstGeom prst="snip2Diag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baseline="0"/>
            <a:t>Health and well-being</a:t>
          </a:r>
        </a:p>
      </dsp:txBody>
      <dsp:txXfrm rot="5400000">
        <a:off x="4824477" y="92743"/>
        <a:ext cx="4211874" cy="92740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2F7090-2E6C-4AE5-8A27-4E71176976DB}">
      <dsp:nvSpPr>
        <dsp:cNvPr id="0" name=""/>
        <dsp:cNvSpPr/>
      </dsp:nvSpPr>
      <dsp:spPr>
        <a:xfrm>
          <a:off x="2609" y="176145"/>
          <a:ext cx="2069987" cy="1241992"/>
        </a:xfrm>
        <a:prstGeom prst="snip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Employment</a:t>
          </a:r>
        </a:p>
      </dsp:txBody>
      <dsp:txXfrm>
        <a:off x="63238" y="236774"/>
        <a:ext cx="1905857" cy="1181363"/>
      </dsp:txXfrm>
    </dsp:sp>
    <dsp:sp modelId="{66C42221-5E14-4BA4-8AE1-8E68C2058766}">
      <dsp:nvSpPr>
        <dsp:cNvPr id="0" name=""/>
        <dsp:cNvSpPr/>
      </dsp:nvSpPr>
      <dsp:spPr>
        <a:xfrm>
          <a:off x="2279595" y="176145"/>
          <a:ext cx="2069987" cy="1241992"/>
        </a:xfrm>
        <a:prstGeom prst="snip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Aids and equipment</a:t>
          </a:r>
        </a:p>
      </dsp:txBody>
      <dsp:txXfrm>
        <a:off x="2340224" y="236774"/>
        <a:ext cx="1905857" cy="1181363"/>
      </dsp:txXfrm>
    </dsp:sp>
    <dsp:sp modelId="{BCD54DD6-ACF3-4755-A607-7A917A35D75A}">
      <dsp:nvSpPr>
        <dsp:cNvPr id="0" name=""/>
        <dsp:cNvSpPr/>
      </dsp:nvSpPr>
      <dsp:spPr>
        <a:xfrm>
          <a:off x="4556581" y="176145"/>
          <a:ext cx="2069987" cy="1241992"/>
        </a:xfrm>
        <a:prstGeom prst="snip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Transport</a:t>
          </a:r>
        </a:p>
      </dsp:txBody>
      <dsp:txXfrm>
        <a:off x="4617210" y="236774"/>
        <a:ext cx="1905857" cy="1181363"/>
      </dsp:txXfrm>
    </dsp:sp>
    <dsp:sp modelId="{F1BF1204-74F2-421A-9A33-ED4655AD604E}">
      <dsp:nvSpPr>
        <dsp:cNvPr id="0" name=""/>
        <dsp:cNvSpPr/>
      </dsp:nvSpPr>
      <dsp:spPr>
        <a:xfrm>
          <a:off x="6833568" y="176145"/>
          <a:ext cx="2069987" cy="1241992"/>
        </a:xfrm>
        <a:prstGeom prst="snip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Leisure</a:t>
          </a:r>
        </a:p>
      </dsp:txBody>
      <dsp:txXfrm>
        <a:off x="6894197" y="236774"/>
        <a:ext cx="1905857" cy="118136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8C3E9-4DBC-458C-A6BB-8D05A30F8BC2}">
      <dsp:nvSpPr>
        <dsp:cNvPr id="0" name=""/>
        <dsp:cNvSpPr/>
      </dsp:nvSpPr>
      <dsp:spPr>
        <a:xfrm>
          <a:off x="0" y="10419"/>
          <a:ext cx="9947278" cy="542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 dirty="0">
              <a:solidFill>
                <a:schemeClr val="bg1"/>
              </a:solidFill>
            </a:rPr>
            <a:t>Supporting personal recovery</a:t>
          </a:r>
          <a:endParaRPr lang="en-PH" sz="2200" kern="1200" dirty="0">
            <a:solidFill>
              <a:schemeClr val="bg1"/>
            </a:solidFill>
          </a:endParaRPr>
        </a:p>
      </dsp:txBody>
      <dsp:txXfrm>
        <a:off x="26501" y="36920"/>
        <a:ext cx="9894276" cy="489878"/>
      </dsp:txXfrm>
    </dsp:sp>
    <dsp:sp modelId="{D5BE1CA1-A84E-4E40-87ED-6EDACC5BFC7A}">
      <dsp:nvSpPr>
        <dsp:cNvPr id="0" name=""/>
        <dsp:cNvSpPr/>
      </dsp:nvSpPr>
      <dsp:spPr>
        <a:xfrm>
          <a:off x="0" y="636819"/>
          <a:ext cx="9947278" cy="5428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Valuing lived experience</a:t>
          </a:r>
        </a:p>
      </dsp:txBody>
      <dsp:txXfrm>
        <a:off x="26501" y="663320"/>
        <a:ext cx="9894276" cy="489878"/>
      </dsp:txXfrm>
    </dsp:sp>
    <dsp:sp modelId="{6643D5EC-05E7-45DC-944A-D6461286D72F}">
      <dsp:nvSpPr>
        <dsp:cNvPr id="0" name=""/>
        <dsp:cNvSpPr/>
      </dsp:nvSpPr>
      <dsp:spPr>
        <a:xfrm>
          <a:off x="0" y="1263219"/>
          <a:ext cx="9947278" cy="542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NDIS and mental health services working together </a:t>
          </a:r>
        </a:p>
      </dsp:txBody>
      <dsp:txXfrm>
        <a:off x="26501" y="1289720"/>
        <a:ext cx="9894276" cy="4898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514A4-570A-4265-BC5C-36D65F972B4F}">
      <dsp:nvSpPr>
        <dsp:cNvPr id="0" name=""/>
        <dsp:cNvSpPr/>
      </dsp:nvSpPr>
      <dsp:spPr>
        <a:xfrm>
          <a:off x="0" y="28526"/>
          <a:ext cx="9947278" cy="542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Supporting informed decision making</a:t>
          </a:r>
        </a:p>
      </dsp:txBody>
      <dsp:txXfrm>
        <a:off x="26501" y="55027"/>
        <a:ext cx="9894276" cy="489878"/>
      </dsp:txXfrm>
    </dsp:sp>
    <dsp:sp modelId="{CEE18414-1DB0-41BF-A859-E3FBB62352F1}">
      <dsp:nvSpPr>
        <dsp:cNvPr id="0" name=""/>
        <dsp:cNvSpPr/>
      </dsp:nvSpPr>
      <dsp:spPr>
        <a:xfrm>
          <a:off x="0" y="654926"/>
          <a:ext cx="9947278" cy="5428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Being responsive to the episodic and fluctuating nature of psychosocial disability </a:t>
          </a:r>
        </a:p>
      </dsp:txBody>
      <dsp:txXfrm>
        <a:off x="26501" y="681427"/>
        <a:ext cx="9894276" cy="489878"/>
      </dsp:txXfrm>
    </dsp:sp>
    <dsp:sp modelId="{A87B1A7F-4A8D-492D-AA3E-E51AF43BCB90}">
      <dsp:nvSpPr>
        <dsp:cNvPr id="0" name=""/>
        <dsp:cNvSpPr/>
      </dsp:nvSpPr>
      <dsp:spPr>
        <a:xfrm>
          <a:off x="0" y="1281326"/>
          <a:ext cx="9947278" cy="542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A stronger NDIS recovery-oriented and trauma-informed workforce</a:t>
          </a:r>
        </a:p>
      </dsp:txBody>
      <dsp:txXfrm>
        <a:off x="26501" y="1307827"/>
        <a:ext cx="9894276" cy="48987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B6D97-6697-446A-88D6-87CEDFDE7FD0}">
      <dsp:nvSpPr>
        <dsp:cNvPr id="0" name=""/>
        <dsp:cNvSpPr/>
      </dsp:nvSpPr>
      <dsp:spPr>
        <a:xfrm rot="16200000">
          <a:off x="951905" y="-913002"/>
          <a:ext cx="1156758" cy="29827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Unreasonable financial burden</a:t>
          </a:r>
          <a:endParaRPr lang="en-PH" sz="2200" kern="1200" dirty="0">
            <a:solidFill>
              <a:schemeClr val="bg1"/>
            </a:solidFill>
          </a:endParaRPr>
        </a:p>
      </dsp:txBody>
      <dsp:txXfrm rot="5400000">
        <a:off x="95371" y="56468"/>
        <a:ext cx="2869827" cy="1043822"/>
      </dsp:txXfrm>
    </dsp:sp>
    <dsp:sp modelId="{7C8BE6A0-6835-4842-8166-EFFE3D77F83C}">
      <dsp:nvSpPr>
        <dsp:cNvPr id="0" name=""/>
        <dsp:cNvSpPr/>
      </dsp:nvSpPr>
      <dsp:spPr>
        <a:xfrm rot="16200000">
          <a:off x="4158376" y="-913002"/>
          <a:ext cx="1156758" cy="298276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Restrictions to the amendment of a building</a:t>
          </a:r>
          <a:endParaRPr lang="en-PH" sz="2200" kern="1200" dirty="0">
            <a:solidFill>
              <a:schemeClr val="bg1"/>
            </a:solidFill>
          </a:endParaRPr>
        </a:p>
      </dsp:txBody>
      <dsp:txXfrm rot="5400000">
        <a:off x="3301842" y="56468"/>
        <a:ext cx="2869827" cy="1043822"/>
      </dsp:txXfrm>
    </dsp:sp>
    <dsp:sp modelId="{2B39942C-6428-4306-8621-BF3A015CD307}">
      <dsp:nvSpPr>
        <dsp:cNvPr id="0" name=""/>
        <dsp:cNvSpPr/>
      </dsp:nvSpPr>
      <dsp:spPr>
        <a:xfrm rot="16200000">
          <a:off x="7328240" y="-913002"/>
          <a:ext cx="1156758" cy="298276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An adjustment that would disadvantage others</a:t>
          </a:r>
          <a:endParaRPr lang="en-PH" sz="2200" kern="1200" dirty="0">
            <a:solidFill>
              <a:schemeClr val="bg1"/>
            </a:solidFill>
          </a:endParaRPr>
        </a:p>
      </dsp:txBody>
      <dsp:txXfrm rot="5400000">
        <a:off x="6471706" y="56468"/>
        <a:ext cx="2869827" cy="10438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717C0-7A01-4B5F-8079-F4B5B07C0B80}">
      <dsp:nvSpPr>
        <dsp:cNvPr id="0" name=""/>
        <dsp:cNvSpPr/>
      </dsp:nvSpPr>
      <dsp:spPr>
        <a:xfrm>
          <a:off x="-3923616" y="-602440"/>
          <a:ext cx="4676049" cy="4676049"/>
        </a:xfrm>
        <a:prstGeom prst="blockArc">
          <a:avLst>
            <a:gd name="adj1" fmla="val 18900000"/>
            <a:gd name="adj2" fmla="val 2700000"/>
            <a:gd name="adj3" fmla="val 46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5CF99F-0EC5-4EFC-8FC9-8DC7E2784916}">
      <dsp:nvSpPr>
        <dsp:cNvPr id="0" name=""/>
        <dsp:cNvSpPr/>
      </dsp:nvSpPr>
      <dsp:spPr>
        <a:xfrm>
          <a:off x="394320" y="266863"/>
          <a:ext cx="9553189" cy="53400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86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PH" sz="2200" b="0" kern="1200" dirty="0"/>
            <a:t>Provide work/ volunteering opportunities </a:t>
          </a:r>
        </a:p>
      </dsp:txBody>
      <dsp:txXfrm>
        <a:off x="394320" y="266863"/>
        <a:ext cx="9553189" cy="534004"/>
      </dsp:txXfrm>
    </dsp:sp>
    <dsp:sp modelId="{45B38859-4800-4667-8C78-25E5AC2F0C5F}">
      <dsp:nvSpPr>
        <dsp:cNvPr id="0" name=""/>
        <dsp:cNvSpPr/>
      </dsp:nvSpPr>
      <dsp:spPr>
        <a:xfrm>
          <a:off x="60567" y="200112"/>
          <a:ext cx="667505" cy="6675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0AAC3-DECC-419D-B21D-1E01FCC06130}">
      <dsp:nvSpPr>
        <dsp:cNvPr id="0" name=""/>
        <dsp:cNvSpPr/>
      </dsp:nvSpPr>
      <dsp:spPr>
        <a:xfrm>
          <a:off x="700477" y="1068008"/>
          <a:ext cx="9247032" cy="534004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86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b="0" kern="1200"/>
            <a:t>Promote physical independence</a:t>
          </a:r>
          <a:endParaRPr lang="en-PH" sz="2200" b="0" kern="1200"/>
        </a:p>
      </dsp:txBody>
      <dsp:txXfrm>
        <a:off x="700477" y="1068008"/>
        <a:ext cx="9247032" cy="534004"/>
      </dsp:txXfrm>
    </dsp:sp>
    <dsp:sp modelId="{ACC99DEE-D2A9-4092-8118-B0561F1946E3}">
      <dsp:nvSpPr>
        <dsp:cNvPr id="0" name=""/>
        <dsp:cNvSpPr/>
      </dsp:nvSpPr>
      <dsp:spPr>
        <a:xfrm>
          <a:off x="366724" y="1001258"/>
          <a:ext cx="667505" cy="6675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06B2F-52B7-4292-8AE4-0BB6C19827B0}">
      <dsp:nvSpPr>
        <dsp:cNvPr id="0" name=""/>
        <dsp:cNvSpPr/>
      </dsp:nvSpPr>
      <dsp:spPr>
        <a:xfrm>
          <a:off x="700477" y="1869154"/>
          <a:ext cx="9247032" cy="534004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86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PH" sz="2200" b="0" kern="1200"/>
            <a:t>Support them</a:t>
          </a:r>
        </a:p>
      </dsp:txBody>
      <dsp:txXfrm>
        <a:off x="700477" y="1869154"/>
        <a:ext cx="9247032" cy="534004"/>
      </dsp:txXfrm>
    </dsp:sp>
    <dsp:sp modelId="{BEFA5B99-2C1A-40D0-8B31-F24806E261EC}">
      <dsp:nvSpPr>
        <dsp:cNvPr id="0" name=""/>
        <dsp:cNvSpPr/>
      </dsp:nvSpPr>
      <dsp:spPr>
        <a:xfrm>
          <a:off x="366724" y="1802403"/>
          <a:ext cx="667505" cy="6675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63B78-26F7-4AF1-A70A-F07E029823CD}">
      <dsp:nvSpPr>
        <dsp:cNvPr id="0" name=""/>
        <dsp:cNvSpPr/>
      </dsp:nvSpPr>
      <dsp:spPr>
        <a:xfrm>
          <a:off x="394320" y="2670300"/>
          <a:ext cx="9553189" cy="53400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866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b="0" kern="1200"/>
            <a:t>Help achieve financial independence</a:t>
          </a:r>
          <a:endParaRPr lang="en-PH" sz="2200" b="0" kern="1200"/>
        </a:p>
      </dsp:txBody>
      <dsp:txXfrm>
        <a:off x="394320" y="2670300"/>
        <a:ext cx="9553189" cy="534004"/>
      </dsp:txXfrm>
    </dsp:sp>
    <dsp:sp modelId="{D37FC189-1374-494D-8411-93A18B3F74C9}">
      <dsp:nvSpPr>
        <dsp:cNvPr id="0" name=""/>
        <dsp:cNvSpPr/>
      </dsp:nvSpPr>
      <dsp:spPr>
        <a:xfrm>
          <a:off x="60567" y="2603549"/>
          <a:ext cx="667505" cy="6675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B7A3D-9277-8F4C-8B92-74E35F182B3D}">
      <dsp:nvSpPr>
        <dsp:cNvPr id="0" name=""/>
        <dsp:cNvSpPr/>
      </dsp:nvSpPr>
      <dsp:spPr>
        <a:xfrm>
          <a:off x="0" y="3680"/>
          <a:ext cx="9814560" cy="617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Do not have enough awareness about their disability</a:t>
          </a:r>
          <a:endParaRPr lang="en-US" sz="2200" kern="1200"/>
        </a:p>
      </dsp:txBody>
      <dsp:txXfrm>
        <a:off x="30157" y="33837"/>
        <a:ext cx="9754246" cy="557446"/>
      </dsp:txXfrm>
    </dsp:sp>
    <dsp:sp modelId="{BA2616ED-635A-2641-A6C2-77B14135B516}">
      <dsp:nvSpPr>
        <dsp:cNvPr id="0" name=""/>
        <dsp:cNvSpPr/>
      </dsp:nvSpPr>
      <dsp:spPr>
        <a:xfrm>
          <a:off x="0" y="716480"/>
          <a:ext cx="9814560" cy="6177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Do not believe in the disability or minimise its effect</a:t>
          </a:r>
          <a:endParaRPr lang="en-PH" sz="2200" kern="1200"/>
        </a:p>
      </dsp:txBody>
      <dsp:txXfrm>
        <a:off x="30157" y="746637"/>
        <a:ext cx="9754246" cy="557446"/>
      </dsp:txXfrm>
    </dsp:sp>
    <dsp:sp modelId="{BFA548BF-2169-D143-8053-D2733B3F24CA}">
      <dsp:nvSpPr>
        <dsp:cNvPr id="0" name=""/>
        <dsp:cNvSpPr/>
      </dsp:nvSpPr>
      <dsp:spPr>
        <a:xfrm>
          <a:off x="0" y="1429280"/>
          <a:ext cx="9814560" cy="6177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Do not believe in using disability services</a:t>
          </a:r>
          <a:endParaRPr lang="en-PH" sz="2200" kern="1200"/>
        </a:p>
      </dsp:txBody>
      <dsp:txXfrm>
        <a:off x="30157" y="1459437"/>
        <a:ext cx="9754246" cy="557446"/>
      </dsp:txXfrm>
    </dsp:sp>
    <dsp:sp modelId="{A063BA54-CE75-8E40-9AAB-D1B1303DB8F9}">
      <dsp:nvSpPr>
        <dsp:cNvPr id="0" name=""/>
        <dsp:cNvSpPr/>
      </dsp:nvSpPr>
      <dsp:spPr>
        <a:xfrm>
          <a:off x="0" y="2142080"/>
          <a:ext cx="9814560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Do not have enough resources to afford disability services</a:t>
          </a:r>
          <a:endParaRPr lang="en-PH" sz="2200" kern="1200"/>
        </a:p>
      </dsp:txBody>
      <dsp:txXfrm>
        <a:off x="30157" y="2172237"/>
        <a:ext cx="9754246" cy="55744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717C0-7A01-4B5F-8079-F4B5B07C0B80}">
      <dsp:nvSpPr>
        <dsp:cNvPr id="0" name=""/>
        <dsp:cNvSpPr/>
      </dsp:nvSpPr>
      <dsp:spPr>
        <a:xfrm>
          <a:off x="-3011995" y="-463850"/>
          <a:ext cx="3593109" cy="3593109"/>
        </a:xfrm>
        <a:prstGeom prst="blockArc">
          <a:avLst>
            <a:gd name="adj1" fmla="val 18900000"/>
            <a:gd name="adj2" fmla="val 2700000"/>
            <a:gd name="adj3" fmla="val 601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EE1F4-500D-42C2-B08D-A96311F70DE9}">
      <dsp:nvSpPr>
        <dsp:cNvPr id="0" name=""/>
        <dsp:cNvSpPr/>
      </dsp:nvSpPr>
      <dsp:spPr>
        <a:xfrm>
          <a:off x="373644" y="266540"/>
          <a:ext cx="9586592" cy="5330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13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b="0" kern="1200"/>
            <a:t>Build confidence</a:t>
          </a:r>
          <a:endParaRPr lang="en-PH" sz="2200" b="0" kern="1200"/>
        </a:p>
      </dsp:txBody>
      <dsp:txXfrm>
        <a:off x="373644" y="266540"/>
        <a:ext cx="9586592" cy="533081"/>
      </dsp:txXfrm>
    </dsp:sp>
    <dsp:sp modelId="{48C9D359-F8ED-4869-9A85-88D185E610EF}">
      <dsp:nvSpPr>
        <dsp:cNvPr id="0" name=""/>
        <dsp:cNvSpPr/>
      </dsp:nvSpPr>
      <dsp:spPr>
        <a:xfrm>
          <a:off x="40467" y="199905"/>
          <a:ext cx="666352" cy="6663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E099CA-0D61-401A-B19D-F623243E1B04}">
      <dsp:nvSpPr>
        <dsp:cNvPr id="0" name=""/>
        <dsp:cNvSpPr/>
      </dsp:nvSpPr>
      <dsp:spPr>
        <a:xfrm>
          <a:off x="567419" y="1066163"/>
          <a:ext cx="9392817" cy="53308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13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PH" sz="2200" b="0" kern="1200"/>
            <a:t>Provision of assistive technologies</a:t>
          </a:r>
        </a:p>
      </dsp:txBody>
      <dsp:txXfrm>
        <a:off x="567419" y="1066163"/>
        <a:ext cx="9392817" cy="533081"/>
      </dsp:txXfrm>
    </dsp:sp>
    <dsp:sp modelId="{A64DE488-150D-4472-8A06-BA7A6B67B83B}">
      <dsp:nvSpPr>
        <dsp:cNvPr id="0" name=""/>
        <dsp:cNvSpPr/>
      </dsp:nvSpPr>
      <dsp:spPr>
        <a:xfrm>
          <a:off x="234243" y="999528"/>
          <a:ext cx="666352" cy="6663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0830F-406C-4BDA-A520-57B4654FFDF4}">
      <dsp:nvSpPr>
        <dsp:cNvPr id="0" name=""/>
        <dsp:cNvSpPr/>
      </dsp:nvSpPr>
      <dsp:spPr>
        <a:xfrm>
          <a:off x="373644" y="1865786"/>
          <a:ext cx="9586592" cy="53308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13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PH" sz="2200" b="0" kern="1200"/>
            <a:t>Adapt the physical environment</a:t>
          </a:r>
        </a:p>
      </dsp:txBody>
      <dsp:txXfrm>
        <a:off x="373644" y="1865786"/>
        <a:ext cx="9586592" cy="533081"/>
      </dsp:txXfrm>
    </dsp:sp>
    <dsp:sp modelId="{D5A4F334-0AFF-437F-9E02-3838698F9ECA}">
      <dsp:nvSpPr>
        <dsp:cNvPr id="0" name=""/>
        <dsp:cNvSpPr/>
      </dsp:nvSpPr>
      <dsp:spPr>
        <a:xfrm>
          <a:off x="40467" y="1799151"/>
          <a:ext cx="666352" cy="6663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57E293-C9F5-8B41-A108-E71D50554DAA}">
      <dsp:nvSpPr>
        <dsp:cNvPr id="0" name=""/>
        <dsp:cNvSpPr/>
      </dsp:nvSpPr>
      <dsp:spPr>
        <a:xfrm>
          <a:off x="1108414" y="638"/>
          <a:ext cx="3644438" cy="74140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Safety</a:t>
          </a:r>
          <a:endParaRPr lang="en-US" sz="2200" kern="1200"/>
        </a:p>
      </dsp:txBody>
      <dsp:txXfrm>
        <a:off x="1108414" y="638"/>
        <a:ext cx="3644438" cy="741401"/>
      </dsp:txXfrm>
    </dsp:sp>
    <dsp:sp modelId="{18924C30-01E2-B043-B57C-21613897906D}">
      <dsp:nvSpPr>
        <dsp:cNvPr id="0" name=""/>
        <dsp:cNvSpPr/>
      </dsp:nvSpPr>
      <dsp:spPr>
        <a:xfrm>
          <a:off x="4960107" y="638"/>
          <a:ext cx="3644438" cy="741401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Employment </a:t>
          </a:r>
          <a:endParaRPr lang="en-PH" sz="2200" kern="1200"/>
        </a:p>
      </dsp:txBody>
      <dsp:txXfrm>
        <a:off x="4960107" y="638"/>
        <a:ext cx="3644438" cy="741401"/>
      </dsp:txXfrm>
    </dsp:sp>
    <dsp:sp modelId="{7C4B639D-21EF-1144-B1C7-72B6B265C302}">
      <dsp:nvSpPr>
        <dsp:cNvPr id="0" name=""/>
        <dsp:cNvSpPr/>
      </dsp:nvSpPr>
      <dsp:spPr>
        <a:xfrm>
          <a:off x="1108414" y="949294"/>
          <a:ext cx="3644438" cy="741401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Education</a:t>
          </a:r>
          <a:endParaRPr lang="en-PH" sz="2200" kern="1200"/>
        </a:p>
      </dsp:txBody>
      <dsp:txXfrm>
        <a:off x="1108414" y="949294"/>
        <a:ext cx="3644438" cy="741401"/>
      </dsp:txXfrm>
    </dsp:sp>
    <dsp:sp modelId="{A16A5FA9-3FD1-8440-A1F2-62BA194CDEF3}">
      <dsp:nvSpPr>
        <dsp:cNvPr id="0" name=""/>
        <dsp:cNvSpPr/>
      </dsp:nvSpPr>
      <dsp:spPr>
        <a:xfrm>
          <a:off x="4960107" y="949294"/>
          <a:ext cx="3644438" cy="741401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Health</a:t>
          </a:r>
          <a:endParaRPr lang="en-PH" sz="2200" kern="1200"/>
        </a:p>
      </dsp:txBody>
      <dsp:txXfrm>
        <a:off x="4960107" y="949294"/>
        <a:ext cx="3644438" cy="741401"/>
      </dsp:txXfrm>
    </dsp:sp>
    <dsp:sp modelId="{E143310B-2763-9D40-9AB5-D3EFBDFC186C}">
      <dsp:nvSpPr>
        <dsp:cNvPr id="0" name=""/>
        <dsp:cNvSpPr/>
      </dsp:nvSpPr>
      <dsp:spPr>
        <a:xfrm>
          <a:off x="1108414" y="1897949"/>
          <a:ext cx="3644438" cy="741401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Income </a:t>
          </a:r>
          <a:endParaRPr lang="en-PH" sz="2200" kern="1200"/>
        </a:p>
      </dsp:txBody>
      <dsp:txXfrm>
        <a:off x="1108414" y="1897949"/>
        <a:ext cx="3644438" cy="741401"/>
      </dsp:txXfrm>
    </dsp:sp>
    <dsp:sp modelId="{7CF4AB2D-BB9C-584E-A379-2BF91F3BD580}">
      <dsp:nvSpPr>
        <dsp:cNvPr id="0" name=""/>
        <dsp:cNvSpPr/>
      </dsp:nvSpPr>
      <dsp:spPr>
        <a:xfrm>
          <a:off x="4960107" y="1897949"/>
          <a:ext cx="3644438" cy="74140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Recreation</a:t>
          </a:r>
          <a:endParaRPr lang="en-US" sz="2200" kern="1200"/>
        </a:p>
      </dsp:txBody>
      <dsp:txXfrm>
        <a:off x="4960107" y="1897949"/>
        <a:ext cx="3644438" cy="74140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8E053-0A4C-4AAA-B9B5-FAB43EFF4154}">
      <dsp:nvSpPr>
        <dsp:cNvPr id="0" name=""/>
        <dsp:cNvSpPr/>
      </dsp:nvSpPr>
      <dsp:spPr>
        <a:xfrm>
          <a:off x="0" y="1105"/>
          <a:ext cx="9300406" cy="561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With a specific type of disability</a:t>
          </a:r>
          <a:endParaRPr lang="en-PH" sz="2200" kern="1200" dirty="0"/>
        </a:p>
      </dsp:txBody>
      <dsp:txXfrm>
        <a:off x="27415" y="28520"/>
        <a:ext cx="9245576" cy="506770"/>
      </dsp:txXfrm>
    </dsp:sp>
    <dsp:sp modelId="{F3EAB680-0753-4E6D-9D38-ACEC18F61EFC}">
      <dsp:nvSpPr>
        <dsp:cNvPr id="0" name=""/>
        <dsp:cNvSpPr/>
      </dsp:nvSpPr>
      <dsp:spPr>
        <a:xfrm>
          <a:off x="0" y="649105"/>
          <a:ext cx="9300406" cy="561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With specific issues such as housing, education or employment</a:t>
          </a:r>
          <a:endParaRPr lang="en-PH" sz="2200" kern="1200" dirty="0"/>
        </a:p>
      </dsp:txBody>
      <dsp:txXfrm>
        <a:off x="27415" y="676520"/>
        <a:ext cx="9245576" cy="50677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629EE-FA7E-49B5-8A92-91D9ED370C57}">
      <dsp:nvSpPr>
        <dsp:cNvPr id="0" name=""/>
        <dsp:cNvSpPr/>
      </dsp:nvSpPr>
      <dsp:spPr>
        <a:xfrm>
          <a:off x="0" y="268"/>
          <a:ext cx="9319632" cy="8067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From diverse cultural and linguistic backgrounds, including Aboriginal and Torres Strait Islander backgrounds</a:t>
          </a:r>
          <a:endParaRPr lang="en-PH" sz="2200" kern="1200" dirty="0"/>
        </a:p>
      </dsp:txBody>
      <dsp:txXfrm>
        <a:off x="39380" y="39648"/>
        <a:ext cx="9240872" cy="72794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3991A-9F32-0541-9192-66DA7CE460D6}">
      <dsp:nvSpPr>
        <dsp:cNvPr id="0" name=""/>
        <dsp:cNvSpPr/>
      </dsp:nvSpPr>
      <dsp:spPr>
        <a:xfrm>
          <a:off x="0" y="28799"/>
          <a:ext cx="10011000" cy="692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 dirty="0"/>
            <a:t>Identifying and explaining the different options available to the client</a:t>
          </a:r>
          <a:endParaRPr lang="en-US" sz="2200" kern="1200" dirty="0"/>
        </a:p>
      </dsp:txBody>
      <dsp:txXfrm>
        <a:off x="33812" y="62611"/>
        <a:ext cx="9943376" cy="625016"/>
      </dsp:txXfrm>
    </dsp:sp>
    <dsp:sp modelId="{923F4F95-7BEF-2545-BA11-6709D408B82C}">
      <dsp:nvSpPr>
        <dsp:cNvPr id="0" name=""/>
        <dsp:cNvSpPr/>
      </dsp:nvSpPr>
      <dsp:spPr>
        <a:xfrm>
          <a:off x="0" y="828000"/>
          <a:ext cx="10011000" cy="6926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 dirty="0"/>
            <a:t>Helping the client develop their skills and knowledge for expressing themselves </a:t>
          </a:r>
          <a:endParaRPr lang="en-PH" sz="2200" kern="1200" dirty="0"/>
        </a:p>
      </dsp:txBody>
      <dsp:txXfrm>
        <a:off x="33812" y="861812"/>
        <a:ext cx="9943376" cy="625016"/>
      </dsp:txXfrm>
    </dsp:sp>
    <dsp:sp modelId="{06BAA367-9782-8940-83F6-87C14BA5284A}">
      <dsp:nvSpPr>
        <dsp:cNvPr id="0" name=""/>
        <dsp:cNvSpPr/>
      </dsp:nvSpPr>
      <dsp:spPr>
        <a:xfrm>
          <a:off x="0" y="1627200"/>
          <a:ext cx="10011000" cy="6926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Assisting the client in standing up for their rights</a:t>
          </a:r>
          <a:endParaRPr lang="en-PH" sz="2200" kern="1200"/>
        </a:p>
      </dsp:txBody>
      <dsp:txXfrm>
        <a:off x="33812" y="1661012"/>
        <a:ext cx="9943376" cy="625016"/>
      </dsp:txXfrm>
    </dsp:sp>
    <dsp:sp modelId="{2929B2FF-BDF1-2142-8CA6-371DD6892C33}">
      <dsp:nvSpPr>
        <dsp:cNvPr id="0" name=""/>
        <dsp:cNvSpPr/>
      </dsp:nvSpPr>
      <dsp:spPr>
        <a:xfrm>
          <a:off x="0" y="2426400"/>
          <a:ext cx="10011000" cy="692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 dirty="0"/>
            <a:t>Speaking with service providers on behalf of the client</a:t>
          </a:r>
          <a:endParaRPr lang="en-PH" sz="2200" kern="1200" dirty="0"/>
        </a:p>
      </dsp:txBody>
      <dsp:txXfrm>
        <a:off x="33812" y="2460212"/>
        <a:ext cx="9943376" cy="62501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D6AB87-AED3-5449-A043-AB19876A4271}">
      <dsp:nvSpPr>
        <dsp:cNvPr id="0" name=""/>
        <dsp:cNvSpPr/>
      </dsp:nvSpPr>
      <dsp:spPr>
        <a:xfrm>
          <a:off x="0" y="18084"/>
          <a:ext cx="10011000" cy="6177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Relaying wishes and preferences to other service providers and institutions</a:t>
          </a:r>
          <a:endParaRPr lang="en-PH" sz="2200" kern="1200" dirty="0"/>
        </a:p>
      </dsp:txBody>
      <dsp:txXfrm>
        <a:off x="30157" y="48241"/>
        <a:ext cx="9950686" cy="557446"/>
      </dsp:txXfrm>
    </dsp:sp>
    <dsp:sp modelId="{E311C6A5-AE0C-5C41-911F-D2700B2D410A}">
      <dsp:nvSpPr>
        <dsp:cNvPr id="0" name=""/>
        <dsp:cNvSpPr/>
      </dsp:nvSpPr>
      <dsp:spPr>
        <a:xfrm>
          <a:off x="0" y="730885"/>
          <a:ext cx="10011000" cy="617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Assisting the client in transitioning from one service to another</a:t>
          </a:r>
          <a:endParaRPr lang="en-PH" sz="2200" kern="1200"/>
        </a:p>
      </dsp:txBody>
      <dsp:txXfrm>
        <a:off x="30157" y="761042"/>
        <a:ext cx="9950686" cy="557446"/>
      </dsp:txXfrm>
    </dsp:sp>
    <dsp:sp modelId="{2A922347-447A-1D43-B822-9BA6FF6034A1}">
      <dsp:nvSpPr>
        <dsp:cNvPr id="0" name=""/>
        <dsp:cNvSpPr/>
      </dsp:nvSpPr>
      <dsp:spPr>
        <a:xfrm>
          <a:off x="0" y="1443684"/>
          <a:ext cx="10011000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Resolving concerns or submitting complaints to service providers or authorities</a:t>
          </a:r>
          <a:endParaRPr lang="en-PH" sz="2200" kern="1200"/>
        </a:p>
      </dsp:txBody>
      <dsp:txXfrm>
        <a:off x="30157" y="1473841"/>
        <a:ext cx="9950686" cy="5574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3B1F4-EA27-5F4F-999C-B4A644CC4400}">
      <dsp:nvSpPr>
        <dsp:cNvPr id="0" name=""/>
        <dsp:cNvSpPr/>
      </dsp:nvSpPr>
      <dsp:spPr>
        <a:xfrm>
          <a:off x="0" y="542011"/>
          <a:ext cx="1001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B613C-335B-0E42-B508-C6725A85FC37}">
      <dsp:nvSpPr>
        <dsp:cNvPr id="0" name=""/>
        <dsp:cNvSpPr/>
      </dsp:nvSpPr>
      <dsp:spPr>
        <a:xfrm>
          <a:off x="500550" y="46188"/>
          <a:ext cx="8397677" cy="7762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874" tIns="0" rIns="26487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Telling you the exact requirements of your job role once you are hired</a:t>
          </a:r>
        </a:p>
      </dsp:txBody>
      <dsp:txXfrm>
        <a:off x="538444" y="84082"/>
        <a:ext cx="8321889" cy="700475"/>
      </dsp:txXfrm>
    </dsp:sp>
    <dsp:sp modelId="{12C392B0-261E-9246-A3AE-59A3D4A7D90B}">
      <dsp:nvSpPr>
        <dsp:cNvPr id="0" name=""/>
        <dsp:cNvSpPr/>
      </dsp:nvSpPr>
      <dsp:spPr>
        <a:xfrm>
          <a:off x="0" y="1403851"/>
          <a:ext cx="1001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1E0C0-8C28-5649-BE38-009C1A8D61C1}">
      <dsp:nvSpPr>
        <dsp:cNvPr id="0" name=""/>
        <dsp:cNvSpPr/>
      </dsp:nvSpPr>
      <dsp:spPr>
        <a:xfrm>
          <a:off x="500550" y="1123411"/>
          <a:ext cx="8397677" cy="5608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874" tIns="0" rIns="26487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Communicating the </a:t>
          </a:r>
          <a:r>
            <a:rPr lang="en-US" sz="2200" kern="1200" dirty="0" err="1"/>
            <a:t>organisational</a:t>
          </a:r>
          <a:r>
            <a:rPr lang="en-US" sz="2200" kern="1200" dirty="0"/>
            <a:t> needs to you</a:t>
          </a:r>
        </a:p>
      </dsp:txBody>
      <dsp:txXfrm>
        <a:off x="527930" y="1150791"/>
        <a:ext cx="8342917" cy="506120"/>
      </dsp:txXfrm>
    </dsp:sp>
    <dsp:sp modelId="{411179A8-132A-FF45-A8CB-27F49163033B}">
      <dsp:nvSpPr>
        <dsp:cNvPr id="0" name=""/>
        <dsp:cNvSpPr/>
      </dsp:nvSpPr>
      <dsp:spPr>
        <a:xfrm>
          <a:off x="0" y="2265691"/>
          <a:ext cx="1001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F6348-4888-A141-BE91-0F901675245F}">
      <dsp:nvSpPr>
        <dsp:cNvPr id="0" name=""/>
        <dsp:cNvSpPr/>
      </dsp:nvSpPr>
      <dsp:spPr>
        <a:xfrm>
          <a:off x="500550" y="1985251"/>
          <a:ext cx="8397677" cy="5608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874" tIns="0" rIns="26487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Overseeing your performance as a disability support worker</a:t>
          </a:r>
        </a:p>
      </dsp:txBody>
      <dsp:txXfrm>
        <a:off x="527930" y="2012631"/>
        <a:ext cx="8342917" cy="506120"/>
      </dsp:txXfrm>
    </dsp:sp>
    <dsp:sp modelId="{8CB55CD3-2E6E-E142-86E3-27EC568F8866}">
      <dsp:nvSpPr>
        <dsp:cNvPr id="0" name=""/>
        <dsp:cNvSpPr/>
      </dsp:nvSpPr>
      <dsp:spPr>
        <a:xfrm>
          <a:off x="0" y="3127531"/>
          <a:ext cx="100110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09A15-9470-BD44-BBB5-A8A09BA95DDA}">
      <dsp:nvSpPr>
        <dsp:cNvPr id="0" name=""/>
        <dsp:cNvSpPr/>
      </dsp:nvSpPr>
      <dsp:spPr>
        <a:xfrm>
          <a:off x="500550" y="2847091"/>
          <a:ext cx="8397677" cy="560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874" tIns="0" rIns="264874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Providing you support and guidance</a:t>
          </a:r>
        </a:p>
      </dsp:txBody>
      <dsp:txXfrm>
        <a:off x="527930" y="2874471"/>
        <a:ext cx="8342917" cy="5061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A3CEB-F0CB-2542-9A52-942BDF872D14}">
      <dsp:nvSpPr>
        <dsp:cNvPr id="0" name=""/>
        <dsp:cNvSpPr/>
      </dsp:nvSpPr>
      <dsp:spPr>
        <a:xfrm>
          <a:off x="0" y="19955"/>
          <a:ext cx="9985600" cy="730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tasks can I perform?</a:t>
          </a:r>
        </a:p>
      </dsp:txBody>
      <dsp:txXfrm>
        <a:off x="35640" y="55595"/>
        <a:ext cx="9914320" cy="658800"/>
      </dsp:txXfrm>
    </dsp:sp>
    <dsp:sp modelId="{2E3F6E59-F0F8-4D46-B31D-0761621C315B}">
      <dsp:nvSpPr>
        <dsp:cNvPr id="0" name=""/>
        <dsp:cNvSpPr/>
      </dsp:nvSpPr>
      <dsp:spPr>
        <a:xfrm>
          <a:off x="0" y="862355"/>
          <a:ext cx="9985600" cy="7300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tasks am I not allowed to perform?</a:t>
          </a:r>
        </a:p>
      </dsp:txBody>
      <dsp:txXfrm>
        <a:off x="35640" y="897995"/>
        <a:ext cx="9914320" cy="658800"/>
      </dsp:txXfrm>
    </dsp:sp>
    <dsp:sp modelId="{36B5A848-59A5-9A49-85E0-168E958C2FEE}">
      <dsp:nvSpPr>
        <dsp:cNvPr id="0" name=""/>
        <dsp:cNvSpPr/>
      </dsp:nvSpPr>
      <dsp:spPr>
        <a:xfrm>
          <a:off x="0" y="1704756"/>
          <a:ext cx="9985600" cy="7300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will my typical work day look like?</a:t>
          </a:r>
        </a:p>
      </dsp:txBody>
      <dsp:txXfrm>
        <a:off x="35640" y="1740396"/>
        <a:ext cx="9914320" cy="658800"/>
      </dsp:txXfrm>
    </dsp:sp>
    <dsp:sp modelId="{12BB253B-26BA-344A-A065-5D7E3CA85F66}">
      <dsp:nvSpPr>
        <dsp:cNvPr id="0" name=""/>
        <dsp:cNvSpPr/>
      </dsp:nvSpPr>
      <dsp:spPr>
        <a:xfrm>
          <a:off x="0" y="2547156"/>
          <a:ext cx="9985600" cy="7300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What are my main responsibilities?</a:t>
          </a:r>
        </a:p>
      </dsp:txBody>
      <dsp:txXfrm>
        <a:off x="35640" y="2582796"/>
        <a:ext cx="9914320" cy="65880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CA7D5-1F5E-094B-B86E-A61A7C71290C}">
      <dsp:nvSpPr>
        <dsp:cNvPr id="0" name=""/>
        <dsp:cNvSpPr/>
      </dsp:nvSpPr>
      <dsp:spPr>
        <a:xfrm>
          <a:off x="0" y="4897"/>
          <a:ext cx="10021814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are the other possible responsibilities that might get assigned to me?</a:t>
          </a:r>
        </a:p>
      </dsp:txBody>
      <dsp:txXfrm>
        <a:off x="37467" y="42364"/>
        <a:ext cx="9946880" cy="692586"/>
      </dsp:txXfrm>
    </dsp:sp>
    <dsp:sp modelId="{86EEDD1E-BC53-7A4F-BAE6-925A0D04C534}">
      <dsp:nvSpPr>
        <dsp:cNvPr id="0" name=""/>
        <dsp:cNvSpPr/>
      </dsp:nvSpPr>
      <dsp:spPr>
        <a:xfrm>
          <a:off x="0" y="890497"/>
          <a:ext cx="10021814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there is a task I am not allowed to perform, to whom do I refer my client?</a:t>
          </a:r>
        </a:p>
      </dsp:txBody>
      <dsp:txXfrm>
        <a:off x="37467" y="927964"/>
        <a:ext cx="9946880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2E5BC-AD6C-428C-9EEF-8F392A7F513C}">
      <dsp:nvSpPr>
        <dsp:cNvPr id="0" name=""/>
        <dsp:cNvSpPr/>
      </dsp:nvSpPr>
      <dsp:spPr>
        <a:xfrm>
          <a:off x="3172" y="530590"/>
          <a:ext cx="1717792" cy="1030675"/>
        </a:xfrm>
        <a:prstGeom prst="round2Diag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Personal perception</a:t>
          </a:r>
          <a:endParaRPr lang="en-PH" sz="2200" kern="1200"/>
        </a:p>
      </dsp:txBody>
      <dsp:txXfrm>
        <a:off x="53485" y="580903"/>
        <a:ext cx="1617166" cy="930049"/>
      </dsp:txXfrm>
    </dsp:sp>
    <dsp:sp modelId="{B286E70A-6FB8-4AD3-B6DD-6BAC76851D80}">
      <dsp:nvSpPr>
        <dsp:cNvPr id="0" name=""/>
        <dsp:cNvSpPr/>
      </dsp:nvSpPr>
      <dsp:spPr>
        <a:xfrm>
          <a:off x="1892744" y="530590"/>
          <a:ext cx="1717792" cy="1030675"/>
        </a:xfrm>
        <a:prstGeom prst="round2Diag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Lack of self-confidence</a:t>
          </a:r>
        </a:p>
      </dsp:txBody>
      <dsp:txXfrm>
        <a:off x="1943057" y="580903"/>
        <a:ext cx="1617166" cy="930049"/>
      </dsp:txXfrm>
    </dsp:sp>
    <dsp:sp modelId="{898796D2-6837-42DA-BFCE-351230B2F2D9}">
      <dsp:nvSpPr>
        <dsp:cNvPr id="0" name=""/>
        <dsp:cNvSpPr/>
      </dsp:nvSpPr>
      <dsp:spPr>
        <a:xfrm>
          <a:off x="3782316" y="530590"/>
          <a:ext cx="1717792" cy="1030675"/>
        </a:xfrm>
        <a:prstGeom prst="round2Diag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 self-esteem</a:t>
          </a:r>
        </a:p>
      </dsp:txBody>
      <dsp:txXfrm>
        <a:off x="3832629" y="580903"/>
        <a:ext cx="1617166" cy="930049"/>
      </dsp:txXfrm>
    </dsp:sp>
    <dsp:sp modelId="{8FFBF44B-DB93-4818-BCB5-EC2F52088912}">
      <dsp:nvSpPr>
        <dsp:cNvPr id="0" name=""/>
        <dsp:cNvSpPr/>
      </dsp:nvSpPr>
      <dsp:spPr>
        <a:xfrm>
          <a:off x="5671888" y="530590"/>
          <a:ext cx="1717792" cy="1030675"/>
        </a:xfrm>
        <a:prstGeom prst="round2Diag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Negative body image</a:t>
          </a:r>
        </a:p>
      </dsp:txBody>
      <dsp:txXfrm>
        <a:off x="5722201" y="580903"/>
        <a:ext cx="1617166" cy="930049"/>
      </dsp:txXfrm>
    </dsp:sp>
    <dsp:sp modelId="{105E3CAD-1519-4E01-8E8F-916AE2331FDA}">
      <dsp:nvSpPr>
        <dsp:cNvPr id="0" name=""/>
        <dsp:cNvSpPr/>
      </dsp:nvSpPr>
      <dsp:spPr>
        <a:xfrm>
          <a:off x="7561460" y="530590"/>
          <a:ext cx="1717792" cy="1030675"/>
        </a:xfrm>
        <a:prstGeom prst="round2Diag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Perception of others</a:t>
          </a:r>
        </a:p>
      </dsp:txBody>
      <dsp:txXfrm>
        <a:off x="7611773" y="580903"/>
        <a:ext cx="1617166" cy="9300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8A102-1F19-4199-8D93-44A1CF75D507}">
      <dsp:nvSpPr>
        <dsp:cNvPr id="0" name=""/>
        <dsp:cNvSpPr/>
      </dsp:nvSpPr>
      <dsp:spPr>
        <a:xfrm>
          <a:off x="0" y="13309"/>
          <a:ext cx="10000940" cy="561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Superstition</a:t>
          </a:r>
          <a:endParaRPr lang="en-PH" sz="2200" kern="1200"/>
        </a:p>
      </dsp:txBody>
      <dsp:txXfrm>
        <a:off x="27415" y="40724"/>
        <a:ext cx="9946110" cy="506770"/>
      </dsp:txXfrm>
    </dsp:sp>
    <dsp:sp modelId="{A29B8B65-654B-4B63-861A-C4155F661809}">
      <dsp:nvSpPr>
        <dsp:cNvPr id="0" name=""/>
        <dsp:cNvSpPr/>
      </dsp:nvSpPr>
      <dsp:spPr>
        <a:xfrm>
          <a:off x="0" y="661309"/>
          <a:ext cx="10000940" cy="56160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Lack of knowledge and misinformation</a:t>
          </a:r>
        </a:p>
      </dsp:txBody>
      <dsp:txXfrm>
        <a:off x="27415" y="688724"/>
        <a:ext cx="9946110" cy="506770"/>
      </dsp:txXfrm>
    </dsp:sp>
    <dsp:sp modelId="{8CF878F5-B736-4350-A30C-361196775AC9}">
      <dsp:nvSpPr>
        <dsp:cNvPr id="0" name=""/>
        <dsp:cNvSpPr/>
      </dsp:nvSpPr>
      <dsp:spPr>
        <a:xfrm>
          <a:off x="0" y="1309309"/>
          <a:ext cx="10000940" cy="5616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Tendency to fear and exclude people who are perceived as different</a:t>
          </a:r>
        </a:p>
      </dsp:txBody>
      <dsp:txXfrm>
        <a:off x="27415" y="1336724"/>
        <a:ext cx="9946110" cy="5067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6C73A-82C8-4733-95DA-E3D761B5F852}">
      <dsp:nvSpPr>
        <dsp:cNvPr id="0" name=""/>
        <dsp:cNvSpPr/>
      </dsp:nvSpPr>
      <dsp:spPr>
        <a:xfrm>
          <a:off x="380119" y="387"/>
          <a:ext cx="1994631" cy="119677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Alienation</a:t>
          </a:r>
          <a:endParaRPr lang="en-PH" sz="2200" kern="1200"/>
        </a:p>
      </dsp:txBody>
      <dsp:txXfrm>
        <a:off x="438541" y="58809"/>
        <a:ext cx="1877787" cy="1079934"/>
      </dsp:txXfrm>
    </dsp:sp>
    <dsp:sp modelId="{876D45A6-F259-4F05-BECB-071B9B446E7B}">
      <dsp:nvSpPr>
        <dsp:cNvPr id="0" name=""/>
        <dsp:cNvSpPr/>
      </dsp:nvSpPr>
      <dsp:spPr>
        <a:xfrm>
          <a:off x="2574214" y="387"/>
          <a:ext cx="1994631" cy="1196778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Stereotype endorsement</a:t>
          </a:r>
        </a:p>
      </dsp:txBody>
      <dsp:txXfrm>
        <a:off x="2632636" y="58809"/>
        <a:ext cx="1877787" cy="1079934"/>
      </dsp:txXfrm>
    </dsp:sp>
    <dsp:sp modelId="{D6C0B4BB-F185-441D-B5A4-9A6477B2AD84}">
      <dsp:nvSpPr>
        <dsp:cNvPr id="0" name=""/>
        <dsp:cNvSpPr/>
      </dsp:nvSpPr>
      <dsp:spPr>
        <a:xfrm>
          <a:off x="4768308" y="387"/>
          <a:ext cx="1994631" cy="1196778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Discrimination experience</a:t>
          </a:r>
        </a:p>
      </dsp:txBody>
      <dsp:txXfrm>
        <a:off x="4826730" y="58809"/>
        <a:ext cx="1877787" cy="1079934"/>
      </dsp:txXfrm>
    </dsp:sp>
    <dsp:sp modelId="{47B34BE9-FC04-4A03-952C-5023845B4C35}">
      <dsp:nvSpPr>
        <dsp:cNvPr id="0" name=""/>
        <dsp:cNvSpPr/>
      </dsp:nvSpPr>
      <dsp:spPr>
        <a:xfrm>
          <a:off x="6962402" y="387"/>
          <a:ext cx="1994631" cy="1196778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Social withdrawal</a:t>
          </a:r>
        </a:p>
      </dsp:txBody>
      <dsp:txXfrm>
        <a:off x="7020824" y="58809"/>
        <a:ext cx="1877787" cy="10799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6AE2D-4EB8-4023-8142-7895557FFB91}">
      <dsp:nvSpPr>
        <dsp:cNvPr id="0" name=""/>
        <dsp:cNvSpPr/>
      </dsp:nvSpPr>
      <dsp:spPr>
        <a:xfrm rot="16200000">
          <a:off x="1380900" y="-1376963"/>
          <a:ext cx="1032527" cy="3786454"/>
        </a:xfrm>
        <a:prstGeom prst="horizontalScroll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>
              <a:solidFill>
                <a:schemeClr val="bg1"/>
              </a:solidFill>
            </a:rPr>
            <a:t>Direct discrimination</a:t>
          </a:r>
          <a:endParaRPr lang="en-PH" sz="2200" kern="1200">
            <a:solidFill>
              <a:schemeClr val="bg1"/>
            </a:solidFill>
          </a:endParaRPr>
        </a:p>
      </dsp:txBody>
      <dsp:txXfrm rot="5400000">
        <a:off x="133003" y="64533"/>
        <a:ext cx="3528322" cy="838928"/>
      </dsp:txXfrm>
    </dsp:sp>
    <dsp:sp modelId="{4C4338E5-C729-4B02-9D97-0F16707CD67D}">
      <dsp:nvSpPr>
        <dsp:cNvPr id="0" name=""/>
        <dsp:cNvSpPr/>
      </dsp:nvSpPr>
      <dsp:spPr>
        <a:xfrm rot="16200000">
          <a:off x="5451338" y="-1376963"/>
          <a:ext cx="1032527" cy="3786454"/>
        </a:xfrm>
        <a:prstGeom prst="horizontalScroll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</a:rPr>
            <a:t>Indirect discrimination</a:t>
          </a:r>
        </a:p>
      </dsp:txBody>
      <dsp:txXfrm rot="5400000">
        <a:off x="4203441" y="64533"/>
        <a:ext cx="3528322" cy="8389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65D8D-B5A6-D448-A5F3-172F64CEFB49}">
      <dsp:nvSpPr>
        <dsp:cNvPr id="0" name=""/>
        <dsp:cNvSpPr/>
      </dsp:nvSpPr>
      <dsp:spPr>
        <a:xfrm>
          <a:off x="179" y="237734"/>
          <a:ext cx="4738874" cy="12370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Verbal report to supervisor</a:t>
          </a:r>
        </a:p>
      </dsp:txBody>
      <dsp:txXfrm>
        <a:off x="179" y="237734"/>
        <a:ext cx="4738874" cy="1237046"/>
      </dsp:txXfrm>
    </dsp:sp>
    <dsp:sp modelId="{C953F214-36D1-CA4E-BDED-39333FD4C4C9}">
      <dsp:nvSpPr>
        <dsp:cNvPr id="0" name=""/>
        <dsp:cNvSpPr/>
      </dsp:nvSpPr>
      <dsp:spPr>
        <a:xfrm>
          <a:off x="5037406" y="237734"/>
          <a:ext cx="4738874" cy="123704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Written report for documentation</a:t>
          </a:r>
        </a:p>
      </dsp:txBody>
      <dsp:txXfrm>
        <a:off x="5037406" y="237734"/>
        <a:ext cx="4738874" cy="12370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CD116-2365-9D4D-8E63-A9C4EF20CACC}">
      <dsp:nvSpPr>
        <dsp:cNvPr id="0" name=""/>
        <dsp:cNvSpPr/>
      </dsp:nvSpPr>
      <dsp:spPr>
        <a:xfrm>
          <a:off x="0" y="2220"/>
          <a:ext cx="9509760" cy="804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Respects the PWD to increase their self-worth</a:t>
          </a:r>
        </a:p>
      </dsp:txBody>
      <dsp:txXfrm>
        <a:off x="39295" y="41515"/>
        <a:ext cx="9431170" cy="726370"/>
      </dsp:txXfrm>
    </dsp:sp>
    <dsp:sp modelId="{E4D43F6A-65D2-B345-8569-49CC3064CC87}">
      <dsp:nvSpPr>
        <dsp:cNvPr id="0" name=""/>
        <dsp:cNvSpPr/>
      </dsp:nvSpPr>
      <dsp:spPr>
        <a:xfrm>
          <a:off x="0" y="931020"/>
          <a:ext cx="9509760" cy="804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Motivates the PWD to achieve their goals</a:t>
          </a:r>
        </a:p>
      </dsp:txBody>
      <dsp:txXfrm>
        <a:off x="39295" y="970315"/>
        <a:ext cx="9431170" cy="726370"/>
      </dsp:txXfrm>
    </dsp:sp>
    <dsp:sp modelId="{771AC49A-F88F-3646-BA11-54DB45458F0B}">
      <dsp:nvSpPr>
        <dsp:cNvPr id="0" name=""/>
        <dsp:cNvSpPr/>
      </dsp:nvSpPr>
      <dsp:spPr>
        <a:xfrm>
          <a:off x="0" y="1859820"/>
          <a:ext cx="9509760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Empowers the PWD to improve their lives</a:t>
          </a:r>
        </a:p>
      </dsp:txBody>
      <dsp:txXfrm>
        <a:off x="39295" y="1899115"/>
        <a:ext cx="9431170" cy="7263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892E3-8149-4306-98E1-68EDFE167449}">
      <dsp:nvSpPr>
        <dsp:cNvPr id="0" name=""/>
        <dsp:cNvSpPr/>
      </dsp:nvSpPr>
      <dsp:spPr>
        <a:xfrm>
          <a:off x="48" y="34813"/>
          <a:ext cx="4652961" cy="126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Internal Motivation</a:t>
          </a:r>
        </a:p>
      </dsp:txBody>
      <dsp:txXfrm>
        <a:off x="48" y="34813"/>
        <a:ext cx="4652961" cy="1267200"/>
      </dsp:txXfrm>
    </dsp:sp>
    <dsp:sp modelId="{8C89CE45-DBDA-4C1F-B808-D87E769B37FD}">
      <dsp:nvSpPr>
        <dsp:cNvPr id="0" name=""/>
        <dsp:cNvSpPr/>
      </dsp:nvSpPr>
      <dsp:spPr>
        <a:xfrm>
          <a:off x="48" y="1302013"/>
          <a:ext cx="4652961" cy="19324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 Satisfaction of applying oneself is enough to encourage a person to accomplish their goals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 Determined by the values and goals of the person</a:t>
          </a:r>
        </a:p>
      </dsp:txBody>
      <dsp:txXfrm>
        <a:off x="48" y="1302013"/>
        <a:ext cx="4652961" cy="1932480"/>
      </dsp:txXfrm>
    </dsp:sp>
    <dsp:sp modelId="{25F8D6FA-7E11-4E8E-84B0-23DCC74AF051}">
      <dsp:nvSpPr>
        <dsp:cNvPr id="0" name=""/>
        <dsp:cNvSpPr/>
      </dsp:nvSpPr>
      <dsp:spPr>
        <a:xfrm>
          <a:off x="5304424" y="34813"/>
          <a:ext cx="4652961" cy="12672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External Motivation</a:t>
          </a:r>
        </a:p>
      </dsp:txBody>
      <dsp:txXfrm>
        <a:off x="5304424" y="34813"/>
        <a:ext cx="4652961" cy="1267200"/>
      </dsp:txXfrm>
    </dsp:sp>
    <dsp:sp modelId="{CCB79FAB-541D-4545-9322-DE1A76F82BFB}">
      <dsp:nvSpPr>
        <dsp:cNvPr id="0" name=""/>
        <dsp:cNvSpPr/>
      </dsp:nvSpPr>
      <dsp:spPr>
        <a:xfrm>
          <a:off x="5304424" y="1302013"/>
          <a:ext cx="4652961" cy="193248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External rewards such as praise and approval are used as motivators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 Determined by the values and goals of others.</a:t>
          </a:r>
        </a:p>
      </dsp:txBody>
      <dsp:txXfrm>
        <a:off x="5304424" y="1302013"/>
        <a:ext cx="4652961" cy="193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269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Relationship Id="rId9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7622C22F-886B-3FAB-DAE4-1A5FBD027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>
                <a:latin typeface="+mn-lt"/>
              </a:rPr>
              <a:t>Identify, Address and Monitor Barriers to Community Participation and Social Inclusion</a:t>
            </a:r>
            <a:endParaRPr lang="en-PH" sz="510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CHCDIS012 - Support community participation and social inclusion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Barriers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person’s cultural background may affect their ability to take part in activities.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cultures may not be very accepting of disabilities.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lack of acceptance will prevent PWD from getting their needed services.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their cultural background, a person may also experience barriers because of their family that is usually their first and biggest supporter.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Yet some families may still hold on to negative views about disabilities.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2662D-63E7-4278-A19D-49A4217B89D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3834E-31C1-4D08-A0B7-29027223CD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CED1E-3239-4C2B-9C37-2487B1D4A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59977B-89E9-41AC-9ED6-C3F45E561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6B8716-0D95-4A34-9CB8-B120DCF058C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D5E8CC-C832-493A-A977-0BE2DAFBB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PWD may have family members who tend to have the following characteristics: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68CE0A0-A718-4F74-8888-ABB3A474C5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21608"/>
              </p:ext>
            </p:extLst>
          </p:nvPr>
        </p:nvGraphicFramePr>
        <p:xfrm>
          <a:off x="916940" y="2392680"/>
          <a:ext cx="9814560" cy="276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F353824-36B6-42AC-8606-BF16A2FA65F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61376-6018-4C5E-BFDD-D6FAC3D2235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50C08-C1A9-43DC-8622-7E5883894E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6B39BA-DE88-45C9-9971-0092A5994F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0D7CF5-5089-4065-A2F9-6A0C95E6B7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B4709-80DB-458C-80FC-66FB8A9A67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7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 Barriers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PWD may be unsure about joining activities for several reasons.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not have enough training opportunities to develop their skills because of stigma against PWDs.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limited skills can restrict their opportunities to participate in other community activities.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E1F56C-9A09-4574-8B71-1A0B6EAF9E7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33D72-52AD-438D-A5DD-3580398F11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6AED65-B7D8-47B3-94DE-359E1EE05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C2AB6E-CCB7-4140-B9D1-166A05C9B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C9A0CC4-D3CE-493F-93ED-2CBEFC7F419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94855-D5E2-402E-864A-4EC6CAFF1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Structural Barriers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PWDs are one of the minorities most vulnerable to structural barriers.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Structural barriers take place when: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service location is not accessible by public transport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Opening hours do not match the person’s availability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does not have a complete understanding of the services that are available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9562F-EB51-4C98-A9F5-14C32EA0EDC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29FA9-7B25-4301-A79D-5A6E0C6D2A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84637-83C3-41E0-BD43-BC9D270C7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026D19-5DE3-41FE-A5E8-17622762D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7F1E530-588F-418D-AC13-E9DBD19D686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E37D8-523B-427F-BAA9-3A2CD119A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22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Resource Barriers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Sometimes, there are simply no available resources that can meet your client’s needs.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of lack of resources include the following: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communication resources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transportation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79955-E12A-4BD4-B35C-79C4B1D4F3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49C96-D819-4A25-97FF-5D315BF7B5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8D78F4-70EE-4284-B5A0-DCFFEEDFB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1D940-845B-4C42-B1B6-86C4383AA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B12AC3-C7AF-407D-B479-4CE2315780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70D83E-C3E4-4C57-9761-5C78000E6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07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1006763" y="1782618"/>
            <a:ext cx="10087200" cy="449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Barriers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barrier pertains to a mental state that may prevent a person from making the best decisions. Psychological obstacles also impact one's capacity for rational communication and interaction.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barriers include :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79955-E12A-4BD4-B35C-79C4B1D4F3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C6CA26-72E5-6710-6C13-35C3B0752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988162"/>
              </p:ext>
            </p:extLst>
          </p:nvPr>
        </p:nvGraphicFramePr>
        <p:xfrm>
          <a:off x="1182374" y="3874835"/>
          <a:ext cx="9282426" cy="2091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4522204-2EE4-43D7-BA3E-6B93FAC517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433CB-71CE-4889-B23F-098EACCA6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A28E31-C235-4A89-80AB-8839DF344F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77145E4-B2D9-4EB1-9A18-A5053D78DA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603BD8-D942-4780-8EBB-E929C4FF0F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5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Stigma and Self-stigma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Stigma is labeling people with disabilities in a harmful and discriminatory manner. Stigma arises when a person focuses on the person rather than focusing on their illness.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causes of stigma include the following: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79955-E12A-4BD4-B35C-79C4B1D4F3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947160C-18DC-E287-1DBE-0D76DCA88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7264129"/>
              </p:ext>
            </p:extLst>
          </p:nvPr>
        </p:nvGraphicFramePr>
        <p:xfrm>
          <a:off x="921806" y="4165235"/>
          <a:ext cx="10000940" cy="1884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EBD9A07-50D2-414C-B67E-47C9D28F52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38B1D-BF40-48D2-BE73-7B8A5C141D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95867C-97FD-468A-867F-B5F77B6D58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439B117-F806-4EC6-B547-C9154AF52A9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9481D7-77B0-4BDD-A1A6-AF34FBB5D1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9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46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Stigma and Self-stigma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 person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stigma and other negative attitudes toward them, they start believing in the negative stereotypes that have been prescribed to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self-esteem of PWDs may be reduced due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internalising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stigma. This results to self-stigma.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Self-stigma is measured using four categories, including the following: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79955-E12A-4BD4-B35C-79C4B1D4F3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0350E7-4514-D2DF-E5B3-DB994AD20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976514"/>
              </p:ext>
            </p:extLst>
          </p:nvPr>
        </p:nvGraphicFramePr>
        <p:xfrm>
          <a:off x="1264171" y="4488872"/>
          <a:ext cx="9337154" cy="1197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1B3ADA9-3A59-488E-A231-6B5AE5BDDD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81B4F5-BAC8-4EB4-8D32-583DD794A3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9E285-D144-41D7-AFBF-F7D401E5C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7B3DAAA-B939-480B-BA2D-94B5D067638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01C764-E413-46DE-973C-3489DF8C27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58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46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Stigma and Self-stigma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harmful effects of stigma and self-stigma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Feelings of shame, hopelessness, and isolation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Reluctance to ask for help or to get treatment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understanding by family, friends, or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Fewer opportunities for employment or social interaction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Bullying, physical violence or harassment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Self-doubt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79955-E12A-4BD4-B35C-79C4B1D4F3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45894-7A5B-4667-BE94-807CAFC9E4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C64B38-3822-42DA-8FDF-A916B7EBA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BC8A3-BD73-46C1-9E10-B67D20C84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98E1E5E-47C2-410A-B206-C336536D5B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4D55C0-FD8C-480C-A929-AFC76837B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discrimination happens when a person with a disability is poorly treated or does not get the same opportunities as others in the same situation.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can also occur when an unreasonable policy or rule applies to everyone but unfairly affects people with a particular disability.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discrimination can be: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479955-E12A-4BD4-B35C-79C4B1D4F3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63DF347-CAFE-066B-6E7B-9DD826C52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031438"/>
              </p:ext>
            </p:extLst>
          </p:nvPr>
        </p:nvGraphicFramePr>
        <p:xfrm>
          <a:off x="2165925" y="4784436"/>
          <a:ext cx="7864766" cy="1032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967B804-F68D-4692-9021-A320692155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2ADC1-0F0B-457A-B6AD-D7E5D6F73D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0F78F2-B198-4E13-9267-AFDD813744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B1D20EB-E39E-47EE-9DA4-48DD67F976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9E0FD-6F4D-48D1-B678-4D15B5A540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1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previous presentations talked about opportunities and strategies to facilitate the PWD’s community participation and social inclusion.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ensure that the PWD can participate in the community, you identify and monitor barriers that may get in the PWD’s way.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Barriers refer to the factors that stop the PWD from community participation and social inclusion.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2F119A-C50B-4957-B17A-A186CAC87A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B7621-DE52-4021-9280-FD00594F2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FF985-BC6D-4B3A-A217-20C783C3F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4049F13-F06A-4909-BB6A-DFCB3F7D666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ACC062-679F-4023-B456-10F2ACC09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3.1.2 Recognising Barriers Clients are Facing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strategies you can follow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barriers your clients may face: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of the client.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 if the client can physically access a service or amenity.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 if the environment of the client is accessible.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 the client.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 the family, friends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client.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C67E6-87B5-4EEA-BA61-DC7BB942B4A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9874C-CA9C-4568-98E3-202CE7417D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87A721-1A37-4AA1-A899-F1F5AC536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96ED0A-111C-4CDC-8E0E-28692DEEA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18BF86-349B-4582-A8F7-EA29E1FE536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6A4B2A-9A6A-46FF-8F02-75DF205D2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9" r="10009"/>
          <a:stretch/>
        </p:blipFill>
        <p:spPr>
          <a:xfrm flipH="1">
            <a:off x="6660447" y="1459345"/>
            <a:ext cx="5055925" cy="41055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7414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Report Gaps in Assistive Technology Needs 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assistive technology enables a PWD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their independence by easing the decision-making process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care of themselves and others despite their impairments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Participate in their community fully by allowing them to work and volunteer independently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B83C12-38B8-430D-A848-45B8AD6917C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F7055-A7DC-4A32-AAD4-3BA5BBEAB2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77FBC-1C88-4692-B687-6F7146F3D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D3442-2BAA-4B50-BA97-AD837C779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97CD42-8EE5-4C22-8EE4-A0E8B0FFCC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08D6E7-6EF7-4F84-B3B8-0FA106DDF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4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technology is vital in promoting and maintaining the independence of PWDs in society.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technology either enables or eases the process for a PWD to perform a task.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impact of their impairment and increases their safety.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barriers to community participation your clients face is identifying gaps in their use of assistive technology.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identification must be made in consultation with PWDs.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F7B3BE-D598-40BD-8692-913063E1ED3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DC88B1-7A6F-4322-B564-1F4FCDCC4F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D98AA-B582-4BB4-A90C-7B7107E25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185B9-8C41-4C29-B86B-28FE64438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CBCE738-93AE-4622-BC63-A6811CFE4AE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E87FB9-AB48-4683-8584-18ED589BE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gaps in a client’s use of assistive technology: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appropriate training for support staff to assist the client’s use of assistive technology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access to assistive technology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adaptation to the client’s changing needs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C9C218-6EF4-4074-987D-0C478B9AA38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92A65-8B53-42D1-A18F-AD64AE36A51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16B33-04E2-41B5-BBD8-176E18A75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6D182-B32E-4F5B-8369-37B5C4CC2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C9DE59F-228B-41C1-8B6D-8AFB1F7FF72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67470D-ECB5-4E2A-A888-13A05A6D5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454105-3BCE-4D4B-BF1D-783D1166AC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consulting with your clients to identify gaps in assistive technology, you may consider the following strategies: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for feedback from the client.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Observe the client.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client’s family,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other relevant personnel for their observations. </a:t>
            </a:r>
          </a:p>
        </p:txBody>
      </p:sp>
      <p:pic>
        <p:nvPicPr>
          <p:cNvPr id="7" name="Graphic 7179" descr="Questions with solid fill">
            <a:extLst>
              <a:ext uri="{FF2B5EF4-FFF2-40B4-BE49-F238E27FC236}">
                <a16:creationId xmlns:a16="http://schemas.microsoft.com/office/drawing/2014/main" id="{916164FC-CFBA-409F-9978-E35D25A3A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997" r="11082"/>
          <a:stretch/>
        </p:blipFill>
        <p:spPr bwMode="auto">
          <a:xfrm>
            <a:off x="6692899" y="1402126"/>
            <a:ext cx="4055401" cy="45037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F5D463-1B94-4E8C-857B-62F581F3647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BF4A6-95E7-406E-BAF5-8EE57F4A2C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EE0AA1-73D3-4C44-8B0F-15A4AADAC0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9DF414-8CF7-45E8-BB7F-9AD1F777B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E7671E6-2467-47AC-96EB-FA4DB05595A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98AB-8F2D-4108-A480-5F83A1221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8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acquired enough information on the gaps of assistive technology, you must report these gaps accordingly.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may be some gaps that you may not be able to address as they are outside of your capabilities.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example, if you have no prior knowledge of the assistive device, you should report the concern to a technician.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Or, if a client requests assistance in acquiring funding for assistive technology, you may report this to a social worker to aid them in applying for programs such as the NDIS.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1FE674-81C6-49D0-A19E-B7AC67FABA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0642C-9336-400E-B496-F4B032246F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37802-2C29-4BAF-A286-64D5FA9C5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082B0-03EF-44FC-8AD4-B838563C7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B722B20-FDDF-4809-BD45-6AC6BFF1FF0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F37775-1494-4BF4-9C66-D9A3D612B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94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3.2.1 Report Gaps in Assistive Technology According to Organisational Policies and Procedures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identified gaps in the client’s use of assistive technology, you should report these gaps.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can be done in two ways: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66A0D56-6A5C-49B9-ADAA-81165B7A91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943436"/>
              </p:ext>
            </p:extLst>
          </p:nvPr>
        </p:nvGraphicFramePr>
        <p:xfrm>
          <a:off x="914169" y="3229824"/>
          <a:ext cx="9776460" cy="1712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803E320-4E34-403E-BBF8-B22A9FF7E59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8EF52-87D1-486D-B4B7-4334873059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0AFD73-80D9-498F-B995-B3A5E9167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8B598-F7A0-4086-8B75-605AEDC96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075127E-346C-4762-9DDC-0A43E1F4E84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BEA1A2-B678-41FD-A97D-0170A54863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60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925931-6697-473F-A182-22E5202F8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be familiar with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organisation's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for reporting.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include the following guidelines: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Style guide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Records storage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 and confidentiality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6EDCA5-A0F1-4282-A720-7A9B70D8767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3" name="Picture 2" descr="A picture containing text, computer, stationary&#10;&#10;Description automatically generated">
            <a:extLst>
              <a:ext uri="{FF2B5EF4-FFF2-40B4-BE49-F238E27FC236}">
                <a16:creationId xmlns:a16="http://schemas.microsoft.com/office/drawing/2014/main" id="{1AC66F66-6F42-CB59-3153-52AC92E51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1493"/>
            <a:ext cx="5166511" cy="3874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A64A3-6FC6-4061-A1DA-E8673E48F6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92054D-CDDB-4C0F-BAF5-38788FA05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CC9D3-ED66-4DB7-AE44-0A60723E7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72A24AB-2EE8-4F5A-A64B-F1E08EF0ED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3ACB2A-043F-4DE0-B450-003764FEF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27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6" r="4086"/>
          <a:stretch/>
        </p:blipFill>
        <p:spPr>
          <a:xfrm>
            <a:off x="6708047" y="1522852"/>
            <a:ext cx="5483953" cy="39808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 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Solutions to Overcome Barriers 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F2836A-D6F4-4745-A320-83DD018E2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Barriers come in forms such as: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access to PWD-inclusive stairways, building entrances, parking areas, etc.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Limited access to training, employment and education.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6AF97-6DBA-4714-AF3C-B17E4038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32" y="2000837"/>
            <a:ext cx="4461570" cy="2856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A543DC-F19D-4A69-BBD2-F5867CB171E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C5233-EB15-4526-9C9A-38B6D9996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5B8F9B-D925-41D2-913B-8A16FBB86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84F6C-E28F-421E-8163-ECA0E9C0D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99575D3-8E37-41CF-8834-5082F0A3702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A81FD7-5346-4B56-8C43-CC5E05FF9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26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 requires collaboration between you, the PWD and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all work towards the same goal: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PWD to participate in the community freely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the PWD to feel socially included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83DF4-6272-4933-8D2D-95812E1EED4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AF0A1-6EB7-47DF-997F-C72D05C80F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395C1-2FF9-4256-95BB-A61D67EB8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172732-4FAB-479E-A47A-D36C045BA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766BB6B-8B5B-4DFD-8F2A-AB09ED00D1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60F7D3-601A-4146-B816-DEDC0CCA9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collaborate with your clients to identify solutions to overcome their identified barriers.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Collaborating with clients brings many advantages, such as: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Promoting the client’s freedom to solve their problems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Ensuring that no barrier will remain unaddressed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Becoming a way to form a better working relationship with the client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928655-CB9D-455B-A69E-E05D106D735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A19A4-E4DD-496A-A3DB-5A25B3EB9F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8427BA-1825-40BF-924C-41A76491D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569FF-5ABD-432B-B1F5-A34077995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14BEDCC-135C-4996-BDC7-524481EE8FF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73B7B5-F7D7-40A6-82EF-D3E361C16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05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3.3.1 Collaborating With the PWD to Find Solutions 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A5EBD4-C0CB-4A46-BCDB-15759EB64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Collaboration means working with another PWD or group to achieve a goal.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collaboration simply means achieving the goals set by the collaborating teams.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goal in collaborating with your clients is to come up with solutions to overcome their identified barriers.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6F53B-27FD-4C2C-B92D-64D98A75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972588"/>
            <a:ext cx="4897700" cy="31233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A8C456-D975-4C19-8EE3-A83BD3AD20B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8910B-56A7-4DD5-A8BD-C4CBD63927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946B1-75AD-48E8-A633-7454C9E77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A18D75-7668-4E9B-ABA6-A016805AD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ED906A1-ACE1-495C-AFC1-CD29552F88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812960-F740-48B0-942B-D607762755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0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strategies to identify solutions in collaboration with your clients: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the client’s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the reasonable adjustments.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an action plan.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3C65B-76D8-484B-AC3B-49D0C50F8B6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B8CD-AE22-4A4D-B724-15BA368734E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693ABE-22BA-461C-BE49-5046E43F8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6284DD-4E87-463B-A7DD-BECD4A4EF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518151-EB29-4D61-8DB7-9C97179AD6C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180440-C4DA-48F6-9A1D-358E08671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0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0" t="8485" r="31057" b="8350"/>
          <a:stretch/>
        </p:blipFill>
        <p:spPr>
          <a:xfrm flipH="1">
            <a:off x="7032960" y="1477817"/>
            <a:ext cx="4438599" cy="34959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3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 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 Strategies to Address Barriers to Community Participation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910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40DCDD-3E27-4C4E-9DD7-A3DA29CD0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treat people with disabilities with compassion, dignity and respect.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that you must support the PWD in a way that: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5432E00-BD8E-4F2A-889E-049637A129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5601430"/>
              </p:ext>
            </p:extLst>
          </p:nvPr>
        </p:nvGraphicFramePr>
        <p:xfrm>
          <a:off x="929640" y="3302000"/>
          <a:ext cx="950976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832E6FA-DF31-4E62-82BB-E108F9CC4BA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2D745-D304-4579-8C8D-B8D9FC6891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A18F47-F363-4EBD-A18D-98456E7614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EBF24A-380E-4AE7-BA4A-57BAB70897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315D4B9-4CFB-4FE0-813F-3E092F9713A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C0D5DF-B78A-4BBA-AB62-A23B681A59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75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know how to respect, motivate and empower as they implement strategies to address barriers to community participation.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doing so will severely limit the quality of support you can provide to them. It will also make your job more difficult.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because you will be caring for someone who lacks the initiative to help themself.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7D824-3F74-4DCD-BE04-8BE27F2061C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B74B2-FFFF-414E-BBAF-A5C30E2D40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4EF7A-53BD-4C70-874A-566944B03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934D99-E8A8-4180-8B4A-27E0F44C9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EB09C8C-EE92-4255-9218-D1EEE87840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9B16FA-2B91-49AF-9E4B-0C7BF4F0F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20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3.4.1 Respecting the PWD to Increase Their Self-Worth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refers to believing that the PWD is valued.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providing support that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individuality and preferences of the PWD.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Respectfully interacting with the PWD can increase their self-worth and leads to the PWD being positively seen by those around them.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C0A8B2-964F-4D7C-8628-521A2266287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1882F-6BA5-4722-B5E4-CBE56B2B02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78FD2-6435-4A9C-A826-BFA07C2AB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30F5A-BC09-47BA-94E6-C6D21BCB2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7DC9C6-D08F-4B9E-A6F8-35B795CE9ED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100A9E-3766-4A26-8ED0-B0545FB98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77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respectfully implement strategies to overcome barriers to community participation, you must be able to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Treat the client as you would anyone else.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people-first language.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make assumptions for the client.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patronising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client.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 client’s choices and decisions.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E705B-9C69-462B-BB92-612286A7DA6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1E65C-2847-473F-903F-CA317E4E90C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137E8-C76E-461B-9F1D-047403487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1D2BC-EF7A-45BB-B899-F909AA0DC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35850F5-A38F-4DB8-903D-B313B318A6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92E41A-C940-4371-BE29-A86CAECB9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18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3.4.2 Motivating the PWD to Achieve Their Goals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 is an essential aspect of the well-being of PWDs.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Motivation allows a person to engage in activities and become receptive to strategies.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strategies are designed to assist them in overcoming barriers to fully participate in their communities.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10BE4-BF4A-4DDC-A39D-4486E6D0E9A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5" name="Picture 4" descr="A group of people in wheelchairs&#10;&#10;Description automatically generated with medium confidence">
            <a:extLst>
              <a:ext uri="{FF2B5EF4-FFF2-40B4-BE49-F238E27FC236}">
                <a16:creationId xmlns:a16="http://schemas.microsoft.com/office/drawing/2014/main" id="{9029C970-C360-EE20-7C45-DE323451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65051" cy="3873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854389-3383-4126-8A80-8949E2CB4C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06934-4EE5-4292-A120-79A99CAD7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76196D-C29B-4AC4-9EC0-850B3A431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5320FF7-9844-4583-A48C-6C744E034D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461633-31C3-4CE7-B070-2C2A7EE55B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6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presentation, you will learn how to: 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barriers to community participation and social inclusion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report gaps in assistive technology needs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solutions to overcome barriers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strategies to address barriers to community participation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F502D-F522-4DE8-B92E-2537D5EB079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B1B73-95BE-4637-8AAD-DED8D065E04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3C7BE1-A790-4E5E-8210-BE8A92885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EA703-6695-4E4F-BE2F-B7BFDA393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7165C96-61E5-4EB1-911A-B0D2A7BAAFB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47EAB7-8276-4EA3-ABBA-0F4642D0D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9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two kinds of motivation: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106BED-5827-4489-8B67-2F208FBD8A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709235"/>
              </p:ext>
            </p:extLst>
          </p:nvPr>
        </p:nvGraphicFramePr>
        <p:xfrm>
          <a:off x="967740" y="2484283"/>
          <a:ext cx="9957435" cy="3269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BE26825-17E7-481D-986C-73D10F0405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5A83C-5414-4AC7-BAF0-DCC984139C9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2F5E1E-EB52-4957-AC39-2CDD4DCE6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B3AA8B-4CC3-481B-9594-13C8AF3EC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8866A85-079B-4048-86CD-30B459AB83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902003-BA1A-4F29-A39A-A0D1F4A7D4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87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15DC96-D247-4018-8231-039ED40F7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implement strategies that motivate clients to overcome barriers to community participation, you must be able to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what motivates the client.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Foster a growth mindset.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meaningful relationships with the client.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9E5A7F-CC93-4EA6-B797-A2BD821686E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3" name="Picture 2" descr="A person sitting in a wheelchair talking to another person&#10;&#10;Description automatically generated with low confidence">
            <a:extLst>
              <a:ext uri="{FF2B5EF4-FFF2-40B4-BE49-F238E27FC236}">
                <a16:creationId xmlns:a16="http://schemas.microsoft.com/office/drawing/2014/main" id="{78E0B529-5C78-E7B5-5105-23BCB0699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20255"/>
            <a:ext cx="5314888" cy="3547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AB40D-17E1-4F65-83AA-9CA9CA8B306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3D90-4ADB-4A7D-8C7F-BEA339D63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5ECD8C-1702-4204-BF30-16A1606A9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D3BBBBC-0315-4B4D-8F50-152C4A74172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4F6011-1B4F-4A37-ACB7-F1D663778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1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3.4.3 Empowering the PWD to Improve Their Lives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Empowering means giving the PWD the power to control their lives.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investing valuable time, effort and resources to become stronger and more confident.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empowered, the PWD will require significantly less assistance.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because they will be more willing to take the initiative to improve their lives.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ensure that the clients can exercise their independence when interacting with their communities and social networks.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5278B-F7C5-4B5A-99C4-410BB82196C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BFB97B-D1F7-49E2-A356-AB027725A9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832048-BE66-4692-A3C7-C964A5D1E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5F873-1320-4B4E-A9CD-61865C04E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E50E345-2BD6-48FE-B3E4-3558A411C71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3A2156-CD9B-45F1-BF64-3B93995B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57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Principles of a Human Rights-Based Approach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human rights-based approach turns human rights into actual policies and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transcends the ‘what’ of human rights and focuses more on the ‘how’.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approach mainly uses human rights as a basis for overcoming barriers to community participation and social inclusion.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8FBD5-BE8A-4814-BE40-03D5F3B40A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ECBF0-7FA9-44EC-BFFB-CA1E41D7A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07048-B7B8-4C7F-A6D0-AD70FB2F2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C8C27F8-40DA-4553-9322-40B579C804D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1E241-DEB1-4507-933C-E92ABAE8B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73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approach has five common principles, namely: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Participation –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 is a human rights-based approach that means that everyone has to take part in decisions that affect their human rights.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Accountability –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It is a human rights-based approach requires effective monitoring of compliance with: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 standards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Achievement of human rights goals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remedies for breaches of human rights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74257-9DC0-4AE0-900E-1E7A7C67BF3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10FAB-267D-44F0-B199-032616A23E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6F00E-348E-43D8-AB20-844CE7EAC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CB74F-D78D-4023-9B3F-4E7039AD9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4956467-1273-4D15-8B48-6701FF0CD5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511C4-0E45-4A0D-8AF9-EFEFBBE45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4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44612FD-6948-43F9-9813-320674279B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approach has five common principles, namely: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Non-discrimination and equality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It is a human rights-based approach that must prevent discrimination.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Empowerment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It is a human rights-based approach that means everyone is entitled to exercise their rights. </a:t>
            </a:r>
          </a:p>
        </p:txBody>
      </p:sp>
      <p:pic>
        <p:nvPicPr>
          <p:cNvPr id="8" name="Graphic 45" descr="Group success with solid fill">
            <a:extLst>
              <a:ext uri="{FF2B5EF4-FFF2-40B4-BE49-F238E27FC236}">
                <a16:creationId xmlns:a16="http://schemas.microsoft.com/office/drawing/2014/main" id="{D26A9B46-3E31-47FA-8D52-B8D8FD35B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2" y="1071565"/>
            <a:ext cx="5105398" cy="5105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87C941-2716-4069-A0EE-E6BE12D5277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D81A0-853F-475D-A691-EDB17DC381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8463B-A4D3-4AC6-BA76-125AD78CC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DD4A47-AFA6-47F1-8E75-A9D365113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FE5D4B6-734A-463F-9E05-CF7C49E59D6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47E06B-ED84-4F54-9963-F795CE04D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81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approach has five common principles, namely: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Legality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It is a human rights-based approach requires the law to: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enforce human rights and freedoms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consistent with human rights principles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BC89F2-1197-4CFF-8B66-97EAC0CCE44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C23A1-3DD9-41EF-9CDC-4D09C0CF46E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2A4A7-A4D6-4847-B6B2-0A683B613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CCB4E-AF8B-4F00-B0B0-0A55581D8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3D0CE28-DF56-4448-8571-0B2AEBC8F4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5292C9-56E3-446B-8C8F-22E82B8FB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600" y="1493262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and Emotional Wellbeing Frameworks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to the World Health Organization (WHO), social and emotional wellbeing are closely related to the concept of mental health. A person with stable mental health has the capacity to do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5E3E5CD-0E6C-D412-1A9F-895D3F32B6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9348851"/>
              </p:ext>
            </p:extLst>
          </p:nvPr>
        </p:nvGraphicFramePr>
        <p:xfrm>
          <a:off x="958410" y="3332344"/>
          <a:ext cx="9992389" cy="2280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EA424B8-FD30-40B0-B2DF-56D8BE6958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79197-BA3D-47AF-B4F7-CD269B420A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ACF4D-4189-46B4-A307-D4C4785DF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57D89F9-C16F-4F68-9AAC-32F46511174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CE86A-98F7-4B72-B29E-845F245A89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31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600" y="1590674"/>
            <a:ext cx="10087200" cy="42539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with disability achieves good mental, social and emotional well-being when their needs relevant to building relationships and emotional fulfilment are met and when distress arising from unmet needs in other domains 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The other domains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domain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Informational domain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Practical domain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domain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2D5DE-6858-4885-9E38-1C6F807387F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38255-4D08-4745-8E36-A41D54649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79B10B-14A7-4459-AB5A-02BE10320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4159567-3A1D-4190-86D4-C60EEBF352E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996DF3-0127-4BAC-849F-BB60845A3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1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2019300"/>
            <a:ext cx="10087200" cy="3981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domains may be affected by different types of disability, which may include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015F65-14D8-57FB-0DC9-BE3AB4312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372035"/>
              </p:ext>
            </p:extLst>
          </p:nvPr>
        </p:nvGraphicFramePr>
        <p:xfrm>
          <a:off x="875373" y="3099424"/>
          <a:ext cx="10012627" cy="2452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69A99FB-3C1D-40B4-8EDF-2D35C5C6C3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9B741-D769-43AB-BB3F-B1195E596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9FE37D-46DE-4FB9-A868-D31835BC27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880C306-A20D-4EF6-8100-E5DF2DF6274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7A2D7-F7C6-4C76-AD50-6BE198337C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06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presentation, you will learn how to: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need for advocacy in relation to the PWD’s participation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the effectiveness of strategies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own limitations in addressing issues and seek advice from supervisor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6B812-9658-4205-9606-1B1867CF553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7BC27-224D-4C08-ADED-FAA307D545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0964ED-74BD-41AE-8411-079058EEB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AFC770-03C7-4700-99E3-2F69C581E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B51D3A5-06A3-4889-AF97-F3EA2F52352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31F758-0A34-4E52-8BF7-A841B3636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7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866900"/>
            <a:ext cx="10087200" cy="4133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the factors that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</a:rPr>
              <a:t>influence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</a:rPr>
              <a:t>categorisation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</a:rPr>
              <a:t> of disabilities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B720F6F-3719-0D16-1C96-95DA0906D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135855"/>
              </p:ext>
            </p:extLst>
          </p:nvPr>
        </p:nvGraphicFramePr>
        <p:xfrm>
          <a:off x="949387" y="2535555"/>
          <a:ext cx="9975788" cy="3190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C8390A-46A2-4D66-9C67-9FEF71E3909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8D9E6-B9B7-4290-9020-5A28174145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C3B83-C522-4A77-B24C-898C7F2855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E9B3E5-598F-46B9-8EEC-6BAE28B9A1E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DB40F7-005D-4C23-828F-0456E28CA2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00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6254" y="2028825"/>
            <a:ext cx="10086975" cy="3815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Aside from empowering the PWD by upholding their rights, you can also promote the quality of their life by presenting them with social and emotional well-being frameworks. These frameworks include policies or strategies that aim to create an inclusive community. Here are some examples of these frameworks: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2710C5-8A5A-77E7-9A5B-B593D5CEF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30082"/>
              </p:ext>
            </p:extLst>
          </p:nvPr>
        </p:nvGraphicFramePr>
        <p:xfrm>
          <a:off x="951985" y="3820562"/>
          <a:ext cx="9973190" cy="179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669A875-3678-43D1-82CE-333705FBB4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ED057-C6A1-4629-B7AC-5A3231799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2A529C-BFFA-4805-AC0F-8996F34886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B2726F-B43A-47A6-B8B8-635CD8A0037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895ED-9E5D-4902-8AAB-44734CA658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202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600" y="2346036"/>
            <a:ext cx="10087200" cy="349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Australia’s Disability Strategy 2021 - 2031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policies for the overall well-being of a person with a disability. These policies aim to promote the different aspects of their life.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relevant policies that can help promote PWD’s social and emotional well-being are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01517E2-0C05-BE24-2A08-6289F87CF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832781"/>
              </p:ext>
            </p:extLst>
          </p:nvPr>
        </p:nvGraphicFramePr>
        <p:xfrm>
          <a:off x="1133786" y="4704068"/>
          <a:ext cx="9133665" cy="1112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F7949C9-3DD8-4204-ABEA-6720DF485E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C40E4E-E16E-4951-872A-C0A83F4B75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23CDE-DEDD-4950-B144-3F95C0152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B05984C-D73C-4562-97D4-5BDFC8A59CB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5929AD-D417-4752-AFF8-A6ACE878EA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7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6254" y="2028825"/>
            <a:ext cx="10087200" cy="3816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Personal and Community Support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policies under personal and community support: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with disability are able to access support that meets their needs.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NDIS provides eligible people with permanent and significant disabilities with access to reasonable and necessary disability support.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role of informal support is acknowledged and supported.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People with disability are supported to access assistive technology.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20C8E-3341-4C4A-A86A-968E6A253B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71F74-49C3-43B0-A4AF-A70D05C33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839AE6-C627-403B-A872-48E93E39D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EA880A6-4FA7-427A-B18A-E36E3A93376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00ECC8-D7B6-4473-B6D2-B557A0C96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61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6254" y="2171700"/>
            <a:ext cx="10087200" cy="3673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PH" sz="2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 and Well-being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policies under health and well-being: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health service providers have the capabilities to meet the needs of people with disability.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Prevention and early intervention health services are timely, comprehensive, appropriate and effective in supporting better overall health and well-being.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FAADA-94D4-4FC7-88AF-2AA2FCDE24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B44A9A-D8A4-4837-AEAE-4E1435090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E80B77-FE9B-4A51-84E1-221B1616A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FC0F57-52C7-4F97-9F0C-A597DB8DD2B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7DD344-F108-4C23-BC2E-032DC39E0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084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6254" y="2190750"/>
            <a:ext cx="10087200" cy="3654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PH" sz="2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Health and Well-being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policies under health and well-being: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Mental health supports and services are appropriate, effective and accessible for people with disability.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Disaster preparedness, risk management plans and public emergency responses are inclusive of people with disability and support their physical and mental health and well-being.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06CE0-B4B1-44A3-A972-7104095D8A0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1A648B-8D6F-4704-A832-2D5632D35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17476-B8E5-492C-B0D6-50ECB3CC3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A18D5AB-572E-4C97-BAC4-3F4B9B0E517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198910-1CFB-474F-9166-05CA30A0D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5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600" y="2530764"/>
            <a:ext cx="10087200" cy="3313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Gateway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assists all people with disability, their families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locate and access servicers across Australia. Their services include providing information, support and access to the following that can help promote PWD’s social and emotional wellbeing: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65427B-BAF5-5A1A-2320-C09C1E392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214102"/>
              </p:ext>
            </p:extLst>
          </p:nvPr>
        </p:nvGraphicFramePr>
        <p:xfrm>
          <a:off x="1455331" y="4250315"/>
          <a:ext cx="8906165" cy="1594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2EAA12-FAF4-49C7-A325-32D556F0B4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8AE66-4A12-484C-9B64-DCEAD343D9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D0D12-0638-4DC9-AE13-A3C75C79B4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181499-9CCF-45DC-A39F-B80AECD72EB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E430E2-3CDB-4498-8A28-C0374AAA5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65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598" y="1477819"/>
            <a:ext cx="10087200" cy="4535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Psychosocial Recovery-Oriented Framework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goal is to assist participants who have a psychosocial disability in their personal recovery and living a meaningful life. Its principles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941B59C-12EE-786D-D34D-2012AFA47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42526"/>
              </p:ext>
            </p:extLst>
          </p:nvPr>
        </p:nvGraphicFramePr>
        <p:xfrm>
          <a:off x="977897" y="2836963"/>
          <a:ext cx="9947278" cy="1816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75C7F25-DCB2-46AA-AA50-AD841CA3982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3F1A5C-F62F-4E35-BAF6-52BECC238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707526-3B48-41B5-BA12-38C7E19B1C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0D9FFE8-698F-4C7A-8449-46763C4F3AA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68101F-05D8-4BB1-8BB8-CE27D8EBAD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67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598" y="1477819"/>
            <a:ext cx="10087200" cy="4535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Psychosocial Recovery-Oriented Framework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 goal is to assist participants who have a psychosocial disability in their personal recovery and living a meaningful life. Its principles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941B59C-12EE-786D-D34D-2012AFA47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1666537"/>
              </p:ext>
            </p:extLst>
          </p:nvPr>
        </p:nvGraphicFramePr>
        <p:xfrm>
          <a:off x="977897" y="2836962"/>
          <a:ext cx="9947278" cy="185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D34EC29-417C-43C4-BB4B-C06699D756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E8997-17E4-41AD-A8E9-6402F4D354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C5C607-88A0-4C75-A0B9-6BB6927DA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9E839B2-BFC4-4E5C-A573-9F943023C74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2A5743-F82A-4119-805F-0556FF8888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60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3.4.4 Increasing PWD’s Independence Using Strategies Around Reasonable Adjustments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Independence for PWDs means having individual autonomy, participating actively in decision-making, and experiencing the physical, social, economic, and cultural environment.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sense of independence will give PWDs self-confidence and will make them feel more fulfilled and empowered.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help PWD increase their independence there are some strategies around reasonable adjustment that can be considered.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55278B-F7C5-4B5A-99C4-410BB82196C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F1185-3006-4C37-BBD9-F303440A24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046C19-4867-4812-AA90-D2C51C46C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2E40FC-933A-42B9-9519-CBD48F91F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CF9CD2-4427-48A3-814D-FE08C2FAD0E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A0D88D-7ACF-4E71-8209-200EE8E65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7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r="5763"/>
          <a:stretch/>
        </p:blipFill>
        <p:spPr>
          <a:xfrm>
            <a:off x="6489148" y="1368561"/>
            <a:ext cx="5702852" cy="429886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0"/>
            <a:ext cx="5655600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Barriers to Community Participation and Social Inclusion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598" y="2019300"/>
            <a:ext cx="10087200" cy="3993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Reasonable Adjustment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Reasonable adjustment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modification to a process, practice, procedure, or setting that enables a person with a disability to perform their job or any activities in a way that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impact of their disability.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consider the practicality of implementing reasonable adjustments. There must be an assessment of any financial cost or other costs, including any potential disruption in implementing the adjustment.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8348E-805D-4112-BB40-94ED1B495F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35E9E-F012-461C-A524-4ABBF9AF2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B2B15-84E9-41B4-A8CC-D8B6E06EB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CCE3A9-A66D-4ACE-88FC-0AE229129CF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9DCC6-E217-45E9-9851-2EEDF72C9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79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598" y="2298482"/>
            <a:ext cx="10087200" cy="3714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Reasonable Adjustment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that reasonable adjustments should not cause massive disruption or come at a very high cost. Otherwise, it will be classified as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unjustifiable hardship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examples of unjustifiable hardship include: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1086976-2B66-7F4B-9C83-C157E2035D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055232"/>
              </p:ext>
            </p:extLst>
          </p:nvPr>
        </p:nvGraphicFramePr>
        <p:xfrm>
          <a:off x="953023" y="4513216"/>
          <a:ext cx="9398001" cy="1156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B048BB9-F3AF-44EE-8FB5-85716437944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9C3E60-76BB-48A3-A812-421768A9B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77266-91B8-4A26-A0BC-772929CA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F477D85-6388-4C1C-9055-3740385109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EB5ABA-AE4B-4205-A795-3D1B73A20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028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598" y="1690688"/>
            <a:ext cx="10087200" cy="4322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Reasonable Adjustment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determine whether an adjustment is reasonable, take note of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person’s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effect the adjustment will have on the PWD's participation and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the adjustment will affect other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costs and benefits of making the adjustment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risk to the safety of others if the adjustment is provided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9B5436-394A-4F1B-B416-A177D7473B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E46E21-6B13-418C-B27E-2E9536500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09F456-99D9-4DD8-8584-F19408A7D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0F509C7-6650-49D0-869F-35BA831D66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28A542-43F4-4090-B849-5E4B2D4A2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05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598" y="1085850"/>
            <a:ext cx="10087200" cy="4927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strategies around reasonable adjustment that help promote and increase independence in people with disabilities.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C0FB308-D233-A5F3-81AB-D3943837F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966468"/>
              </p:ext>
            </p:extLst>
          </p:nvPr>
        </p:nvGraphicFramePr>
        <p:xfrm>
          <a:off x="931841" y="1951859"/>
          <a:ext cx="9993334" cy="347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7552608-AF21-44DC-907B-9C49002E34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E3AABC-F3CD-49A1-BAC7-6D006B99A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CC94B-E7B6-4AC9-89DF-5444F9BD33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B4DB360-B27B-41C6-8872-2FCB5E893C4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9E662-7363-43AC-971E-A4CF4EE31D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04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63598" y="1085850"/>
            <a:ext cx="10087200" cy="4927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strategies around reasonable adjustment that help promote and increase independence in people with disabilities.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5D4C6-D8AF-459F-A47F-2C95C71B61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C0FB308-D233-A5F3-81AB-D3943837F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267143"/>
              </p:ext>
            </p:extLst>
          </p:nvPr>
        </p:nvGraphicFramePr>
        <p:xfrm>
          <a:off x="931841" y="1951858"/>
          <a:ext cx="9993334" cy="2665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7A3C951-AB7C-4A55-BEB0-E472C3DA15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82403-3559-499A-869A-C9719C7B59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8730C-576D-4586-B5DA-77BBBFE1C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FE09128-50FE-4101-B617-DFC9E5EB4C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CBAA9-4359-47CC-94CB-168A21C52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03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8" r="7548"/>
          <a:stretch/>
        </p:blipFill>
        <p:spPr>
          <a:xfrm>
            <a:off x="6908967" y="1255410"/>
            <a:ext cx="5283033" cy="45489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4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  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Need for Advocacy in Relation to the PWD’s Participation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576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everybody else, PWDs also have the right to advocacy.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have the right to exercise their choice and control.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need to assist your clients in ensuring that they can practice their advocacy.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do this by consulting with the PWD and identifying which part of their life is in need of advocacy.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DD16B6-8D5D-480C-8AD9-2E74772DBA1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2CF3C-D138-4057-992A-54EC5453A1D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E0F2B-D1B2-4EEC-8D78-10AEB2B2A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E11B0-30C5-4F34-8875-6317F612A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60F5D49-E4EB-4FA6-B3EA-203110CEFC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9AAACE-86D0-4C89-B2E1-46D5928EA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070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3.5.1 Identifying the PWD’s Needed Advocacy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6D3F47-4192-4821-8677-2E219798139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advocacy is important for the PWD to have a good life.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PWDs need advocacy for equality in treatment and in the accessibility of resources and opportunities.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A65C2-8BA7-4898-A92F-366DCAF1E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528" y="1961336"/>
            <a:ext cx="4725845" cy="3788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0065EE-B706-40E9-A267-1A62A8741E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80517-77D2-472C-B381-35C4283482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C514C9-073B-4B87-99AD-8310BF861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859D9-A13C-4ED7-90F8-17F5F2963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B3C6246-1ABC-4D2F-AFFD-4702B968241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2B1806-080D-4F99-8398-6F3AB11B8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79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 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need to have equal access to many aspects of life, including, but not limited to, the following: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B20E7B2-1B6D-4401-AAE4-3AEDAF0E1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5457091"/>
              </p:ext>
            </p:extLst>
          </p:nvPr>
        </p:nvGraphicFramePr>
        <p:xfrm>
          <a:off x="942340" y="2871810"/>
          <a:ext cx="9712960" cy="2639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30DD7DE5-753A-4145-9794-6858A8425F2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3CF09-70C2-4FCD-A34B-736F1DA283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7F37A1-4289-4F01-8E2C-0F6BD89E05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36E783-7283-4AAB-B58B-93EBCCBBD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5415336-7DDA-4545-89B6-71DF1C23AA6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78087D-50CF-478C-B2B8-4C8E8C200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500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such, you need to identify any areas clients wish to have an advocate for in order to improve the quality of their community participation.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areas could be: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they are treated in the community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systems in the community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A1CF8F-5D7C-45F5-91D4-95CEB9C558B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83607-68CB-4BA7-A303-0B37F25049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0D07F8-1A16-4E87-890C-ABA3A5753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0C52B5-C2F5-458D-A93C-0C5A3E4B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07D6F8B-CB9A-4353-9778-0EB4A590490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85AC4-BC94-4DDF-9796-AB297C46D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12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13967C-A263-449C-BB32-87D0C368C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social model of disability defines disability as the relationship between a person with an impairment and the barriers set by society.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your responsibilities as a support worker is to identify the barriers to community participation and social inclusion.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this, you must understand various concepts of barriers PWDs may face.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7F03A5-840A-4118-B682-E8C2CE8533A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21226-5E25-487A-AC05-1793FCBC7A2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09767-CE52-45DF-8726-4528775B9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43E567-93A0-4BB8-8AB6-A9A2CF534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D3258AE-62C9-4CD1-84C1-197A4F8F043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B55FDE-0E08-4EA1-8411-2BB550F6A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dealing with areas where advocacy is needed, you need to learn about two among the many types of advocacies: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advocacy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It is a one-on-one approach to prevent or address instances of unfair treatment.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Systemic advocacy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It deals with changing legislation, policies or rules that impact a person’s life.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7129D-64F9-4A25-A393-0E3492DB016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B64A0-0607-47DE-9DF6-776AC4B6E9B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05CC7-1C09-477E-B581-700D3EE62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34EF10-DC57-48FD-88DE-0C5659F22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7991B3D-F20D-43BF-9F79-D56500A4223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F41C8F-CC51-45D7-B855-4CAA27210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660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3.5.2 Strategies and Techniques for Individual Advocacy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37747F-7200-464C-A99C-8A34A6805D8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determined the area where individual advocacy is required, consider the following strategies: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Informal Advocacy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It is where the client chooses an advocate to speak on their behalf from their support system. </a:t>
            </a:r>
          </a:p>
          <a:p>
            <a:pPr marL="687600" marR="0" lvl="0" indent="-2286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Advocates can be:</a:t>
            </a:r>
          </a:p>
          <a:p>
            <a:pPr marL="1144800" marR="0" lvl="1" indent="-2286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Family members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Two people sitting on a couch looking at a cell phone&#10;&#10;Description automatically generated with medium confidence">
            <a:extLst>
              <a:ext uri="{FF2B5EF4-FFF2-40B4-BE49-F238E27FC236}">
                <a16:creationId xmlns:a16="http://schemas.microsoft.com/office/drawing/2014/main" id="{45526338-4719-44C4-BB46-9F5054853C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" r="23564" b="456"/>
          <a:stretch/>
        </p:blipFill>
        <p:spPr bwMode="auto">
          <a:xfrm>
            <a:off x="6609715" y="1977072"/>
            <a:ext cx="3880485" cy="3556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E96EA2-AA88-440D-AE83-2A1A49B0DB6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D653D4-EAC2-47BB-8B43-990D9B7F120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27EAAF-A3D0-47BC-8F04-CE0DA860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84221-7853-49E2-8C50-27DF7C090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1450990-A2EA-4A38-A290-7EE570C07B1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EF6ECF-D5DF-4C5B-A0C7-FBC41E2E8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29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 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Once you have determined the area where individual advocacy is required, consider the following strategies:</a:t>
            </a:r>
          </a:p>
          <a:p>
            <a:pPr marL="230400" marR="0" lvl="0" indent="-230400" algn="l" defTabSz="914400" rtl="0" eaLnBrk="1" fontAlgn="auto" latinLnBrk="0" hangingPunct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Informal Advocacy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– It is where the client chooses an advocate to speak on their behalf from their support system. </a:t>
            </a:r>
          </a:p>
          <a:p>
            <a:pPr marL="6876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Advocates can be:</a:t>
            </a:r>
          </a:p>
          <a:p>
            <a:pPr marL="1144800" lvl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 friends</a:t>
            </a:r>
          </a:p>
          <a:p>
            <a:pPr marL="1144800" lvl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Primary caregivers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675BB-E1A1-4F37-83A8-8DB083EB773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9B124-76DF-49A8-939C-3FBAEA507A3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FAAF0-D037-4BA5-A061-C4753655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E97E1-2369-42EF-B1D1-24F2BE2FF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B33480-15F1-4831-972A-D6473AA296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4F5BF5-A632-4696-B533-91146853C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52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 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Once you have determined the area where individual advocacy is required, consider the following strategies:</a:t>
            </a:r>
          </a:p>
          <a:p>
            <a:pPr marL="230400" marR="0" lvl="0" indent="-230400" algn="l" defTabSz="914400" rtl="0" eaLnBrk="1" fontAlgn="auto" latinLnBrk="0" hangingPunct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Informal Advocacy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– It is where the client chooses an advocate to speak on their behalf from their support system. </a:t>
            </a:r>
          </a:p>
          <a:p>
            <a:pPr marL="6876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Advocates can be:</a:t>
            </a:r>
          </a:p>
          <a:p>
            <a:pPr marL="1144800" lvl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 or significant others</a:t>
            </a:r>
          </a:p>
          <a:p>
            <a:pPr marL="1144800" lvl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Relevant others, e.g. any person that the clients trust to speak on their behalf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675BB-E1A1-4F37-83A8-8DB083EB773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48714-F648-4C0B-A48E-944987A588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A6DC5B-CDD3-451F-AFC5-0C753BBEF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D3C9E-ED23-4596-B20F-5C7856711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2A2E857-086B-4908-870B-FB6745B700A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ACC9C7-A2A3-4ECE-AE39-ABCBE2AC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827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determined the area where individual advocacy is required, consider the following strategies: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Formal Advocacy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It is where the client chooses an advocacy service to speak on their behalf. There are two types of agencies that are available through the NDAP: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Generalist agencies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advocacy support to people with any type of disability or cultural background.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98835-660A-4CF7-B3CE-5015FE2277B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4AA465-71D8-4193-BD79-74AB51B269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171530-D020-44A7-A6C2-264EBCB10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2CF6B-2F22-49E6-996A-66EAC6ECD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7000A8D-9D15-450A-AB63-F7B73C3A3EB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AC7130-2055-47AF-916E-4713345DB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06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determined the area where individual advocacy is required, consider the following strategies: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Formal Advocacy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It is where the client chooses an advocacy service to speak on their behalf. There are two types of agencies that are available through the NDAP: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Specialist agencies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provide advocacy support to PWDs: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98835-660A-4CF7-B3CE-5015FE2277B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5F1132-FD42-40D9-87EB-4161602352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419164"/>
              </p:ext>
            </p:extLst>
          </p:nvPr>
        </p:nvGraphicFramePr>
        <p:xfrm>
          <a:off x="1622340" y="4182701"/>
          <a:ext cx="9300406" cy="1211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90327C2-13A4-49E3-B90A-FC3C9B844E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9135B-BEE4-442A-B820-453DAE2D1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78AED-387C-4C7B-A1AD-96688DEE90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BAC90E5-6DB8-46E2-8E53-972D334EB2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FBE96-D712-49AB-B27E-CE9A28F46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2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determined the area where individual advocacy is required, consider the following strategies: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Formal Advocacy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It is where the client chooses an advocacy service to speak on their behalf. There are two types of agencies that are available through the NDAP: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Specialist agencies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provide advocacy support to PWDs: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98835-660A-4CF7-B3CE-5015FE2277B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7279E83-BA3D-7E1C-1210-EC187748D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364873"/>
              </p:ext>
            </p:extLst>
          </p:nvPr>
        </p:nvGraphicFramePr>
        <p:xfrm>
          <a:off x="1603114" y="4237022"/>
          <a:ext cx="9319632" cy="807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407E98E-6577-46F6-B006-95C1AEB0D10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43015-A02F-407E-8D4D-AC19972D3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01E13-7657-49E0-975C-A0B562A45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205F8EE-382D-49AB-87C3-CE4F2A5EA0A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12EB6-7BAD-48E6-B72B-E46808520C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87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Techniques of both informal and formal advocacies include the following: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3CCE48-6B33-4624-A82A-43035953C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121250"/>
              </p:ext>
            </p:extLst>
          </p:nvPr>
        </p:nvGraphicFramePr>
        <p:xfrm>
          <a:off x="911746" y="2427374"/>
          <a:ext cx="10011000" cy="314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6DF5EAE-6E98-44E7-9714-D808FE1601C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CDD34-07D1-48BA-A714-75BF2108A7E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F7A7C6-35C2-4653-85CC-4C2BB040FD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67F0A-F39B-42D3-95FC-C0523AB7A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F5DF28-2CC9-4804-BE03-A5CDBF2C3AF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B2C186-C058-43EE-BD56-5C9ABC67DF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283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Techniques of both informal and formal advocacies include the following: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3CCE48-6B33-4624-A82A-43035953C7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0528534"/>
              </p:ext>
            </p:extLst>
          </p:nvPr>
        </p:nvGraphicFramePr>
        <p:xfrm>
          <a:off x="911746" y="2389235"/>
          <a:ext cx="10011000" cy="2079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DCD9144-8DC4-4E5B-A303-815B2C4A32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2DCD9-7168-4483-8D9B-39F6EDE2BE0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9EFD7-65D6-4C09-AFFD-828380D5E4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5B15EF-0AB5-4315-B8B4-4122C05347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42A7C4A-10CB-4ADD-83EF-F8CDBB7FDE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08AEE8-FAB8-464D-9B8B-32350E6AB7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13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3.5.3 Strategies and Techniques for Systemic Advocacy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E618B4-4D99-4C08-B0A8-21394001CA1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aim of this advocacy is to enact change at a local, state or national level. Strategies for systemic advocacy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Policy monitoring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involves observing the implementation and effectiveness of policies already in place.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Advocacy campaigns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is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movement that aims to influence political change and bring awareness around issues to the public.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D3A92D-79E1-4FB7-8FE6-B3C2DE41972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A16B4-08D8-46D9-8ADA-EE491A847CA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F5D63-B350-48E0-9C07-22CAA34CD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F69612-9CE8-4BC2-8247-60B58ED47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1ACEB35-F093-4929-87B2-9059FC869C9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8A6EC5-C256-41A9-92A2-AC401B89D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2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3.1.1 Common Barriers PWDs May Face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42D1258-56EF-4289-BF9E-8A6BB77F7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Barriers that PWDs may face following are 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Barriers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structural obstacles that can affect one's ability to move freely.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Systemic Barriers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barriers are related to laws or policies that discriminate against people with impairments.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A27012-55A7-4191-B58F-90B206D4AF9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3" name="Picture 2" descr="An old person in a wheelchair&#10;&#10;Description automatically generated with medium confidence">
            <a:extLst>
              <a:ext uri="{FF2B5EF4-FFF2-40B4-BE49-F238E27FC236}">
                <a16:creationId xmlns:a16="http://schemas.microsoft.com/office/drawing/2014/main" id="{C70329FF-E1BE-96D3-4453-D8B2DA330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05" y="1418032"/>
            <a:ext cx="3114392" cy="4671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456256-8083-45DD-9673-8605B114E3B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004DA-879F-4826-9A24-9E798234DA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E79D8-511F-458B-BA6F-B25147AE48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54A06A-87E1-40BE-B890-F83AE4A376E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90638B-73DB-46B3-9A52-90E326D3E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6" r="10186"/>
          <a:stretch/>
        </p:blipFill>
        <p:spPr>
          <a:xfrm>
            <a:off x="7004457" y="1421851"/>
            <a:ext cx="5187543" cy="436418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4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3.6  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the Effectiveness of Strategies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24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learn how to monitor the success of the strategies implemented.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help you identify if there are issues that your client may not have mentioned.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Doing your own monitoring will also help you know if you need to make any changes.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do not monitor the success of your strategies, you might continue using ineffective ones.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00986-F855-40F0-89D1-A950FB56B13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F8C88-D782-4368-8390-D3CFBD763E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D80FC-92EF-4AD6-ADAC-79D2E7282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337876-E8D1-4634-908C-1EBC75177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B13CA9-B092-43D8-891C-CB5B24DF808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E34E39-0C5B-423C-99AB-C14599ADB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1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1C74BE-D64F-4C5C-82F3-5BB722F30F3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Success of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monitor the success of your strategies, look at how your clients are during their activities with their communities and social networks. </a:t>
            </a:r>
          </a:p>
        </p:txBody>
      </p:sp>
      <p:pic>
        <p:nvPicPr>
          <p:cNvPr id="3" name="Picture 2" descr="Hand giving the thumbs up sign">
            <a:extLst>
              <a:ext uri="{FF2B5EF4-FFF2-40B4-BE49-F238E27FC236}">
                <a16:creationId xmlns:a16="http://schemas.microsoft.com/office/drawing/2014/main" id="{58F03BBC-1905-4B49-9A93-1E2846E6A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362" y="1984659"/>
            <a:ext cx="4571813" cy="34288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958E5C-BC23-46A2-8A64-BB93EE7514C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D987B-EA79-46B0-9BCF-9D690240C4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1557AF-9296-4489-B7EB-D9A5D6FAAF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9D1FD8-BA76-46A7-ABDB-2DB673D6F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0038068-4160-46FF-A8E5-A033AD2A70F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02243A-5B78-46F6-AC2D-26C8A9BD1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69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check for effectiveness by asking the following questions: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my client enjoying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their community or social network?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my client fully able to take part in their community or social network? Am I meeting all the needs of my client?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my client made any complaints or comments about the strategy so far? Have I addressed those complaints or comments?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approach that I am using helping my client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others?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issues I have faced so far while using this strategy?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5DC602-3E48-4A1E-A562-B72ED482DE0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F6F44-8E97-419E-A062-CED9028B0F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A71C6-0413-4054-AFB3-5E9949533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62A92-DFF7-4D68-8A3F-F7C46F10C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FF72DFC-7D75-41C1-BD70-8711DEC2B0E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3923BB-6135-4C73-AF85-87C6EC345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721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know that your strategies are meeting the needs of your clients if they do the following: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F78B34-BA1E-44D6-8472-D6B4F2D87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258368"/>
              </p:ext>
            </p:extLst>
          </p:nvPr>
        </p:nvGraphicFramePr>
        <p:xfrm>
          <a:off x="947420" y="2792206"/>
          <a:ext cx="9733280" cy="315139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667253">
                  <a:extLst>
                    <a:ext uri="{9D8B030D-6E8A-4147-A177-3AD203B41FA5}">
                      <a16:colId xmlns:a16="http://schemas.microsoft.com/office/drawing/2014/main" val="1147961105"/>
                    </a:ext>
                  </a:extLst>
                </a:gridCol>
                <a:gridCol w="6066027">
                  <a:extLst>
                    <a:ext uri="{9D8B030D-6E8A-4147-A177-3AD203B41FA5}">
                      <a16:colId xmlns:a16="http://schemas.microsoft.com/office/drawing/2014/main" val="2307954282"/>
                    </a:ext>
                  </a:extLst>
                </a:gridCol>
              </a:tblGrid>
              <a:tr h="45438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Criteria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Details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8452838"/>
                  </a:ext>
                </a:extLst>
              </a:tr>
              <a:tr h="1410237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client takes part in all aspects of the activity.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ensure that they do not feel left out.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provide them with all the tools they need to participate.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845212"/>
                  </a:ext>
                </a:extLst>
              </a:tr>
              <a:tr h="1286777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client finds the activity safe and enjoyable.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having fun.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not experiencing discrimination.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031237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09D4083-7F40-4C40-9339-031343FFA8B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133D6E-E3A7-4AE6-AA7C-C15CC36C644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006FAD-FD34-4FF5-B144-F0C0F6AB2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FC51B8-3729-49CA-A10C-E644874C4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3C2B26A-6D33-4359-9745-EC0BDC19E5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00164E-D394-4DB1-AC7F-61D7D1B50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27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know that your strategies are meeting the needs of your clients if they do the following: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F78B34-BA1E-44D6-8472-D6B4F2D87A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68832"/>
              </p:ext>
            </p:extLst>
          </p:nvPr>
        </p:nvGraphicFramePr>
        <p:xfrm>
          <a:off x="947420" y="2792207"/>
          <a:ext cx="9733280" cy="159872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667253">
                  <a:extLst>
                    <a:ext uri="{9D8B030D-6E8A-4147-A177-3AD203B41FA5}">
                      <a16:colId xmlns:a16="http://schemas.microsoft.com/office/drawing/2014/main" val="1147961105"/>
                    </a:ext>
                  </a:extLst>
                </a:gridCol>
                <a:gridCol w="6066027">
                  <a:extLst>
                    <a:ext uri="{9D8B030D-6E8A-4147-A177-3AD203B41FA5}">
                      <a16:colId xmlns:a16="http://schemas.microsoft.com/office/drawing/2014/main" val="2307954282"/>
                    </a:ext>
                  </a:extLst>
                </a:gridCol>
              </a:tblGrid>
              <a:tr h="427925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Criteria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Details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8452838"/>
                  </a:ext>
                </a:extLst>
              </a:tr>
              <a:tr h="1170799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address the client’s feedback and complaints.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provide solutions to the issues the client raises.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836689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9055DA2-8F2B-431A-A4C1-C73C705B1A4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79F45-D9F1-4658-8913-92D6B101066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B88E6-D657-42F5-A588-D6AC33BB8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234D5-9A4B-4642-B97A-8C7D4BFA6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83E90C3-714D-470F-AD4D-F82D9D60F48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CD5B0A-6A8D-4C29-81C3-C72BD7CC3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55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5115BB-93A1-49E3-B184-C3CCD8908A8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 With the Client and Your Supervisor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gathered your observations on the implemented strategies, you must consult with the client and your supervisor.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91CA99-230C-4DEE-9D57-BBDC793D7C4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1ED27B-B81A-8D8B-940E-5047C3CB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410" y="1455345"/>
            <a:ext cx="4570765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A77F91-C233-4C15-B397-13AB65C04D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4E4A7-92CF-4A6E-9820-355204FED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62BFBC-DA87-4E40-B15F-CD96F3C07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736CB96-3E41-4002-BDC5-CDDB13093E5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C5131-9B11-40BF-B0BB-2F59C7CBE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8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8" r="10988"/>
          <a:stretch/>
        </p:blipFill>
        <p:spPr>
          <a:xfrm>
            <a:off x="6749183" y="1103745"/>
            <a:ext cx="5442817" cy="46505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4" y="0"/>
            <a:ext cx="5655600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3.7  </a:t>
            </a:r>
          </a:p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Own Limitations in Addressing Issues and Seek Advice From Supervisor</a:t>
            </a:r>
            <a:endParaRPr lang="en-AU" sz="56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5693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957367-7D7E-4C34-937A-D34051FA4F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working with PWDs, you should know what you are and are not qualified to do.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Understanding this will help you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 limitations when addressing issues.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identified, you must seek the support of your supervisor.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045D7A-37C0-4735-9FDA-E139DF662DD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BF4BA-9913-4DF1-8E04-3A5EECF7DA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CA335-12A8-490F-9834-FA1A81E05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27C5D-1783-4384-97B7-635A6B7E0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AE4A7B-FB51-441D-8954-E56C90717F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221BCC-C203-4EB0-A489-9F54DFB8D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35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3.7.1 Understanding Scope of Own Job Role or Ability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E618B4-4D99-4C08-B0A8-21394001CA1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scope of your job role is the limitation of your role based on your position and training.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find out your scope of practice by looking at your job position in your employee handbook.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Going beyond your scope of practice or ability can lead to negative consequences.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accidentally cause harm to your clients if you do something outside of your work role or training.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confirm your responsibilities and expectations with your supervisor.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A8B0C2-ECB1-46D7-A500-272FB488173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3C64B-9A0F-4087-BF18-8AFF8532923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08421-9AE5-41CC-B9FC-978BBCE8B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8B47AE-084B-448E-A3C1-2F4BA1FE7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BD3239-B105-483C-971D-4E6169F1679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2D146B-C40E-4240-ADC7-393C2471D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what has been mentioned, PWDs may also encounter the following barriers to community participation and social inclusion: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7E47E7-93C9-462D-BEDA-F9CF910C64D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20475B8-5B31-4664-3F4F-4F176E186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9291897"/>
              </p:ext>
            </p:extLst>
          </p:nvPr>
        </p:nvGraphicFramePr>
        <p:xfrm>
          <a:off x="1229851" y="2739388"/>
          <a:ext cx="9301018" cy="2931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2437246-C831-4F7A-8795-10ACBECFD6E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CD3735-79B0-4B6C-B4FF-B9713795F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0832E5-D283-44FC-8D1F-C20B57BCC8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9DEAA7B-4572-477F-8661-48F4A3C30C6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5B10D9-A209-4440-9928-0E8D8DDD6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17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supervisor is responsible for: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A1FABB-9D11-48A9-B133-D737247158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492261"/>
              </p:ext>
            </p:extLst>
          </p:nvPr>
        </p:nvGraphicFramePr>
        <p:xfrm>
          <a:off x="911746" y="2367280"/>
          <a:ext cx="10011000" cy="365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ED2FE2C-20CA-48A1-8E6A-10ED416D831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9AAD0-495B-4359-AD34-7A5332446DD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4E598C-5BB1-4913-A7E8-CD07A0C9E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7933B-7CE2-44D4-ABBF-9BC59834AD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6B9FC7D-5607-48F6-9C8A-4D856701157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B6780A-3FB0-4553-8C42-1388D0D02B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624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identifying limitations with your supervisor, you may ask them the following questions: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B734660-C35C-4BD4-811A-49F05E391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920370"/>
              </p:ext>
            </p:extLst>
          </p:nvPr>
        </p:nvGraphicFramePr>
        <p:xfrm>
          <a:off x="937146" y="2709908"/>
          <a:ext cx="9985600" cy="3297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913135A-ACBB-4B6F-AA3F-A2EDF2B7970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23E6CC-C0C0-4035-A21B-CABA05EA36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44842-CD96-40A3-A0F4-9C9DC46D81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E5B02A-3369-4AAB-83CC-7A0D536A86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05DDA79-770A-41C7-AADC-9AE838A36C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51EDCA-B85A-460B-91C1-E9741F0FAF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02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identifying limitations with your supervisor, you may ask them the following questions: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B734660-C35C-4BD4-811A-49F05E391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985340"/>
              </p:ext>
            </p:extLst>
          </p:nvPr>
        </p:nvGraphicFramePr>
        <p:xfrm>
          <a:off x="900932" y="2800444"/>
          <a:ext cx="10021814" cy="1662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3E09F24-0000-40D8-9DA6-264755CC5E8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1ABCB0-0F25-4C40-B3C5-596E0490A43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D6846-DBFE-4D38-B687-708A5A6B4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3BB189-64F3-414E-BA07-9F25C1549E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86D35C3-1597-4A17-8114-D6896B3696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E2C63F-97BF-4F73-81E3-517880B36A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17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3.7.2 Seeking Advice From Supervisor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B422DD-57D6-4680-803F-A3F45FF197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refer to the following strategies when seeking advice from your supervisor: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part of your client’s care that falls outside your job role or ability.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best time to seek your supervisor’s advice.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 what you need clearly, briefly and honestly.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any new information regarding the client’s care.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850DC8-52A8-40A6-8448-BB9D9B16889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Identify, Address and Monitor Barriers to Community Participation and Social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F5502-B7A2-41B1-8EC3-D66DC52423E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D4C1C-EFC2-49E1-85CB-3B6923DA1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6A4E69-C0F8-4FAA-8F23-1D0FEE244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958CF23-B9F3-4F7B-9FCF-A596116F1F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831ED0-B15F-475B-BCEE-CC66F6084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95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512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opportunities for community participation and social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strategies for community participation and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Identify, address and monitor barriers to community participation and social inclusion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3</a:t>
            </a:r>
            <a:endParaRPr lang="en-US" sz="2000" b="1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26DA08-AE96-4EF0-B5F5-7605B876A4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0FA034-927C-4DF2-B891-0D8D01717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06D3F-A848-4E50-82A7-5F136EDF3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BC285DD-DF1D-4D73-8850-85EE94A7A9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212717-8332-4456-A6FD-80695CAD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0E3A4-971F-488C-9B5A-D563D0F1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526DA9-3950-4A91-B427-ECDC89654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162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have completed this presentation, you should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opportunities for community participation and social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strategies for community participation and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Identify, address and monitor barriers to community participation and social inclusion</a:t>
            </a:r>
          </a:p>
        </p:txBody>
      </p:sp>
      <p:pic>
        <p:nvPicPr>
          <p:cNvPr id="6" name="Graphic 5" descr="Backpack with stack of books and pear">
            <a:extLst>
              <a:ext uri="{FF2B5EF4-FFF2-40B4-BE49-F238E27FC236}">
                <a16:creationId xmlns:a16="http://schemas.microsoft.com/office/drawing/2014/main" id="{BCCCD249-7EB3-439E-9301-7113FC00F6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719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2FFF96-2980-4F18-BCE8-18ABB8CCE2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79CAB-56D3-41F0-A30C-9A5807B29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CHCDIS012 Presentation</a:t>
            </a:r>
            <a:endParaRPr lang="en-US" sz="2000" b="1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7CC7F-EF66-470E-B372-5F02FF56716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B704E-C1A4-4E56-8741-DF8223EDD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D3439E-C013-4D0F-AE19-1974DD189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E40329-EC78-4177-9D11-5DFC74271D2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32FFC-0432-4B66-8516-438A60A7D6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024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D1E7F1-BE6C-4136-8E73-7E42633D510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C9B6E42A-EDE6-4B4E-A7D7-2A97F5954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448656"/>
              </p:ext>
            </p:extLst>
          </p:nvPr>
        </p:nvGraphicFramePr>
        <p:xfrm>
          <a:off x="838200" y="1825625"/>
          <a:ext cx="10515597" cy="19368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31394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239074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64391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 of Modifications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938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 January 2023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1.0 released for publishing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642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vl="0" algn="ctr"/>
                      <a:r>
                        <a:rPr lang="en-US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 </a:t>
                      </a: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April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1.1 endorsed for use</a:t>
                      </a: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Minor revisions for improved readability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366374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CAB772B-F4DB-441B-B1B5-D7C282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pPr algn="ctr"/>
            <a:r>
              <a:rPr lang="en-AU" b="1">
                <a:solidFill>
                  <a:srgbClr val="FF595E"/>
                </a:solidFill>
                <a:latin typeface="+mn-lt"/>
              </a:rPr>
              <a:t>Version Control &amp; Document 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AF94E-4295-4463-8338-58D629C387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0F943-28C0-43C6-AF97-B9304AA30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12AD2-945D-46BE-BC67-970192F85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72C87E-65A2-4B6C-89E5-6C051D9D92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81FD87-AE86-4A9A-A21F-418DFC2E7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3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D5A8DDF5-05A5-4FEC-ACAE-7593AD07AD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elements/1.1/"/>
    <ds:schemaRef ds:uri="http://schemas.openxmlformats.org/package/2006/metadata/core-properties"/>
    <ds:schemaRef ds:uri="9070b689-7605-479f-8804-a59ee445c744"/>
    <ds:schemaRef ds:uri="6cecd733-34d5-425b-8041-9161b6f347cb"/>
    <ds:schemaRef ds:uri="http://schemas.microsoft.com/office/2006/metadata/properties"/>
    <ds:schemaRef ds:uri="4dad8055-0b31-433a-8243-67070a30e3dd"/>
    <ds:schemaRef ds:uri="29a6e72c-4bd6-4753-a151-c4743ef85a8a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5739</Words>
  <Application>Microsoft Office PowerPoint</Application>
  <PresentationFormat>Widescreen</PresentationFormat>
  <Paragraphs>602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Arial</vt:lpstr>
      <vt:lpstr>Calibri</vt:lpstr>
      <vt:lpstr>Calibri Light</vt:lpstr>
      <vt:lpstr>Courier New</vt:lpstr>
      <vt:lpstr>Segoe UI</vt:lpstr>
      <vt:lpstr>Wingdings</vt:lpstr>
      <vt:lpstr>Office Theme</vt:lpstr>
      <vt:lpstr>Identify, Address and Monitor Barriers to Community Participation and Social Inclusion</vt:lpstr>
      <vt:lpstr> </vt:lpstr>
      <vt:lpstr> </vt:lpstr>
      <vt:lpstr> </vt:lpstr>
      <vt:lpstr> </vt:lpstr>
      <vt:lpstr>PowerPoint Presentation</vt:lpstr>
      <vt:lpstr>PowerPoint Presentation</vt:lpstr>
      <vt:lpstr>3.1.1 Common Barriers PWDs May Face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3.1.2 Recognising Barriers Clients are Facing</vt:lpstr>
      <vt:lpstr>PowerPoint Presentation</vt:lpstr>
      <vt:lpstr>PowerPoint Presentation</vt:lpstr>
      <vt:lpstr> </vt:lpstr>
      <vt:lpstr> </vt:lpstr>
      <vt:lpstr> </vt:lpstr>
      <vt:lpstr> </vt:lpstr>
      <vt:lpstr>3.2.1 Report Gaps in Assistive Technology According to Organisational Policies and Procedures</vt:lpstr>
      <vt:lpstr> </vt:lpstr>
      <vt:lpstr>PowerPoint Presentation</vt:lpstr>
      <vt:lpstr>PowerPoint Presentation</vt:lpstr>
      <vt:lpstr> </vt:lpstr>
      <vt:lpstr>3.3.1 Collaborating With the PWD to Find Solutions </vt:lpstr>
      <vt:lpstr> </vt:lpstr>
      <vt:lpstr>PowerPoint Presentation</vt:lpstr>
      <vt:lpstr>PowerPoint Presentation</vt:lpstr>
      <vt:lpstr> </vt:lpstr>
      <vt:lpstr>3.4.1 Respecting the PWD to Increase Their Self-Worth</vt:lpstr>
      <vt:lpstr> </vt:lpstr>
      <vt:lpstr>3.4.2 Motivating the PWD to Achieve Their Goals</vt:lpstr>
      <vt:lpstr> </vt:lpstr>
      <vt:lpstr> </vt:lpstr>
      <vt:lpstr>3.4.3 Empowering the PWD to Improve Their Lives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3.4.4 Increasing PWD’s Independence Using Strategies Around Reasonable Adjustments</vt:lpstr>
      <vt:lpstr> </vt:lpstr>
      <vt:lpstr> </vt:lpstr>
      <vt:lpstr> </vt:lpstr>
      <vt:lpstr> </vt:lpstr>
      <vt:lpstr> </vt:lpstr>
      <vt:lpstr>PowerPoint Presentation</vt:lpstr>
      <vt:lpstr>PowerPoint Presentation</vt:lpstr>
      <vt:lpstr>3.5.1 Identifying the PWD’s Needed Advocacy</vt:lpstr>
      <vt:lpstr> </vt:lpstr>
      <vt:lpstr> </vt:lpstr>
      <vt:lpstr> </vt:lpstr>
      <vt:lpstr>3.5.2 Strategies and Techniques for Individual Advocacy</vt:lpstr>
      <vt:lpstr> </vt:lpstr>
      <vt:lpstr> </vt:lpstr>
      <vt:lpstr> </vt:lpstr>
      <vt:lpstr> </vt:lpstr>
      <vt:lpstr> </vt:lpstr>
      <vt:lpstr> </vt:lpstr>
      <vt:lpstr> </vt:lpstr>
      <vt:lpstr>3.5.3 Strategies and Techniques for Systemic Advocacy</vt:lpstr>
      <vt:lpstr>PowerPoint Presentation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  <vt:lpstr>3.7.1 Understanding Scope of Own Job Role or Ability</vt:lpstr>
      <vt:lpstr> </vt:lpstr>
      <vt:lpstr> </vt:lpstr>
      <vt:lpstr> </vt:lpstr>
      <vt:lpstr>3.7.2 Seeking Advice From Supervisor</vt:lpstr>
      <vt:lpstr>What have we learnt?</vt:lpstr>
      <vt:lpstr>PowerPoint Presentation</vt:lpstr>
      <vt:lpstr>Presentation Objectives</vt:lpstr>
      <vt:lpstr>PowerPoint Presentation</vt:lpstr>
      <vt:lpstr>Version Control &amp; Document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2</cp:revision>
  <dcterms:created xsi:type="dcterms:W3CDTF">2020-09-30T05:05:23Z</dcterms:created>
  <dcterms:modified xsi:type="dcterms:W3CDTF">2023-12-18T06:19:45Z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2023-01-12T12:24:39Z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8e5a9ab7-80b4-4b81-96be-735abd5fa4ca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101838300.000000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